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MTN-TT-20260222-00068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35.79061 51.43856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TEBSCH13/TERNCH13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191</Words>
  <Application>Microsoft Office PowerPoint</Application>
  <PresentationFormat>Widescreen</PresentationFormat>
  <Paragraphs>112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2026-08-05T17:07:18Z</dcterms:modified>
</cp:coreProperties>
</file>