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592.legend.wmf"/>
  <Relationship Id="rId10-created" Type="http://schemas.openxmlformats.org/officeDocument/2006/relationships/image" Target="../media/ms1_ECNO.592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695.legend.wmf"/>
  <Relationship Id="rId10-created" Type="http://schemas.openxmlformats.org/officeDocument/2006/relationships/image" Target="../media/ms1_GPS.695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594.legend.wmf"/>
  <Relationship Id="rId10-created" Type="http://schemas.openxmlformats.org/officeDocument/2006/relationships/image" Target="../media/ms1_KPH.594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365.legend.wmf"/>
  <Relationship Id="rId10-created" Type="http://schemas.openxmlformats.org/officeDocument/2006/relationships/image" Target="../media/ms2_TECHMODE.365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989.zoomroute.jpg"/>
  <Relationship Id="rId9-created" Type="http://schemas.openxmlformats.org/officeDocument/2006/relationships/image" Target="../media/ms2_SC.989.legend.wmf"/>
  <Relationship Id="rId10-created" Type="http://schemas.openxmlformats.org/officeDocument/2006/relationships/image" Target="../media/ms2_SC.989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687.legend.wmf"/>
  <Relationship Id="rId10-created" Type="http://schemas.openxmlformats.org/officeDocument/2006/relationships/image" Target="../media/ms2_UARFCN.687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37.legend.wmf"/>
  <Relationship Id="rId10-created" Type="http://schemas.openxmlformats.org/officeDocument/2006/relationships/image" Target="../media/ms2_RSCP.37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450.legend.wmf"/>
  <Relationship Id="rId10-created" Type="http://schemas.openxmlformats.org/officeDocument/2006/relationships/image" Target="../media/ms2_ECNO.450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367.legend.wmf"/>
  <Relationship Id="rId10-created" Type="http://schemas.openxmlformats.org/officeDocument/2006/relationships/image" Target="../media/ms2_GPS.367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659.legend.wmf"/>
  <Relationship Id="rId10-created" Type="http://schemas.openxmlformats.org/officeDocument/2006/relationships/image" Target="../media/ms2_KPH.659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538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411.legend.wmf"/>
  <Relationship Id="rId10-created" Type="http://schemas.openxmlformats.org/officeDocument/2006/relationships/image" Target="../media/ms1_TECHMODE.411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766.zoomroute.jpg"/>
  <Relationship Id="rId9-created" Type="http://schemas.openxmlformats.org/officeDocument/2006/relationships/image" Target="../media/ms1_SC.766.legend.wmf"/>
  <Relationship Id="rId10-created" Type="http://schemas.openxmlformats.org/officeDocument/2006/relationships/image" Target="../media/ms1_SC.766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620.legend.wmf"/>
  <Relationship Id="rId10-created" Type="http://schemas.openxmlformats.org/officeDocument/2006/relationships/image" Target="../media/ms1_UARFCN.620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286.legend.wmf"/>
  <Relationship Id="rId10-created" Type="http://schemas.openxmlformats.org/officeDocument/2006/relationships/image" Target="../media/ms1_RSCP.286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MTN-TT-20260718-00765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35.51467 51.0487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