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196.legend.wmf"/>
  <Relationship Id="rId10-created" Type="http://schemas.openxmlformats.org/officeDocument/2006/relationships/image" Target="../media/ms1_RSRQ.19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753.legend.wmf"/>
  <Relationship Id="rId10-created" Type="http://schemas.openxmlformats.org/officeDocument/2006/relationships/image" Target="../media/ms1_GPS.753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159.legend.wmf"/>
  <Relationship Id="rId10-created" Type="http://schemas.openxmlformats.org/officeDocument/2006/relationships/image" Target="../media/ms1_KPH.159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78.legend.wmf"/>
  <Relationship Id="rId10-created" Type="http://schemas.openxmlformats.org/officeDocument/2006/relationships/image" Target="../media/ms2_TECHMODE.7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526.zoomroute.jpg"/>
  <Relationship Id="rId9-created" Type="http://schemas.openxmlformats.org/officeDocument/2006/relationships/image" Target="../media/ms2_PCI.526.legend.wmf"/>
  <Relationship Id="rId10-created" Type="http://schemas.openxmlformats.org/officeDocument/2006/relationships/image" Target="../media/ms2_PCI.52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948.legend.wmf"/>
  <Relationship Id="rId10-created" Type="http://schemas.openxmlformats.org/officeDocument/2006/relationships/image" Target="../media/ms2_EARFCN.94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930.legend.wmf"/>
  <Relationship Id="rId10-created" Type="http://schemas.openxmlformats.org/officeDocument/2006/relationships/image" Target="../media/ms2_RSRP.93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761.legend.wmf"/>
  <Relationship Id="rId10-created" Type="http://schemas.openxmlformats.org/officeDocument/2006/relationships/image" Target="../media/ms2_RSRQ.76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10.legend.wmf"/>
  <Relationship Id="rId9-created" Type="http://schemas.openxmlformats.org/officeDocument/2006/relationships/image" Target="../media/ms2_PDCP.31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07.legend.wmf"/>
  <Relationship Id="rId9-created" Type="http://schemas.openxmlformats.org/officeDocument/2006/relationships/image" Target="../media/ms2_PDCP.607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243.legend.wmf"/>
  <Relationship Id="rId10-created" Type="http://schemas.openxmlformats.org/officeDocument/2006/relationships/image" Target="../media/ms2_GPS.243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596.legend.wmf"/>
  <Relationship Id="rId10-created" Type="http://schemas.openxmlformats.org/officeDocument/2006/relationships/image" Target="../media/ms2_KPH.596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11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154.legend.wmf"/>
  <Relationship Id="rId10-created" Type="http://schemas.openxmlformats.org/officeDocument/2006/relationships/image" Target="../media/ms1_TECHMODE.15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510.zoomroute.jpg"/>
  <Relationship Id="rId9-created" Type="http://schemas.openxmlformats.org/officeDocument/2006/relationships/image" Target="../media/ms1_PCI.510.legend.wmf"/>
  <Relationship Id="rId10-created" Type="http://schemas.openxmlformats.org/officeDocument/2006/relationships/image" Target="../media/ms1_PCI.51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803.legend.wmf"/>
  <Relationship Id="rId10-created" Type="http://schemas.openxmlformats.org/officeDocument/2006/relationships/image" Target="../media/ms1_EARFCN.80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600.legend.wmf"/>
  <Relationship Id="rId10-created" Type="http://schemas.openxmlformats.org/officeDocument/2006/relationships/image" Target="../media/ms1_RSRP.60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67496.326448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62960.970000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136276.420000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24631.800962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627295076.751995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MTN-TT-20260716-00505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31/07/2026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01/08/2026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67496.326448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62960.970000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136276.420000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24631.800962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627295076.751995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35.7461814 51.00179672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