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963.legend.wmf"/><Relationship Id="rId10-created" Type="http://schemas.openxmlformats.org/officeDocument/2006/relationships/image" Target="../media/ms1_ECNO.96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44.legend.wmf"/><Relationship Id="rId10-created" Type="http://schemas.openxmlformats.org/officeDocument/2006/relationships/image" Target="../media/ms1_GPS.84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37.legend.wmf"/><Relationship Id="rId10-created" Type="http://schemas.openxmlformats.org/officeDocument/2006/relationships/image" Target="../media/ms1_KPH.43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44.legend.wmf"/><Relationship Id="rId10-created" Type="http://schemas.openxmlformats.org/officeDocument/2006/relationships/image" Target="../media/ms2_TECHMODE.24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97.zoomroute.jpg"/><Relationship Id="rId9-created" Type="http://schemas.openxmlformats.org/officeDocument/2006/relationships/image" Target="../media/ms2_SC.397.legend.wmf"/><Relationship Id="rId10-created" Type="http://schemas.openxmlformats.org/officeDocument/2006/relationships/image" Target="../media/ms2_SC.39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56.legend.wmf"/><Relationship Id="rId10-created" Type="http://schemas.openxmlformats.org/officeDocument/2006/relationships/image" Target="../media/ms2_UARFCN.55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97.legend.wmf"/><Relationship Id="rId10-created" Type="http://schemas.openxmlformats.org/officeDocument/2006/relationships/image" Target="../media/ms2_RSCP.69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4.legend.wmf"/><Relationship Id="rId10-created" Type="http://schemas.openxmlformats.org/officeDocument/2006/relationships/image" Target="../media/ms2_ECNO.1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54.legend.wmf"/><Relationship Id="rId10-created" Type="http://schemas.openxmlformats.org/officeDocument/2006/relationships/image" Target="../media/ms2_GPS.55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99.legend.wmf"/><Relationship Id="rId10-created" Type="http://schemas.openxmlformats.org/officeDocument/2006/relationships/image" Target="../media/ms2_KPH.49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3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08.legend.wmf"/><Relationship Id="rId10-created" Type="http://schemas.openxmlformats.org/officeDocument/2006/relationships/image" Target="../media/ms1_TECHMODE.50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84.zoomroute.jpg"/><Relationship Id="rId9-created" Type="http://schemas.openxmlformats.org/officeDocument/2006/relationships/image" Target="../media/ms1_SC.384.legend.wmf"/><Relationship Id="rId10-created" Type="http://schemas.openxmlformats.org/officeDocument/2006/relationships/image" Target="../media/ms1_SC.38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38.legend.wmf"/><Relationship Id="rId10-created" Type="http://schemas.openxmlformats.org/officeDocument/2006/relationships/image" Target="../media/ms1_UARFCN.73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32.legend.wmf"/><Relationship Id="rId10-created" Type="http://schemas.openxmlformats.org/officeDocument/2006/relationships/image" Target="../media/ms1_RSCP.13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MTN-TT-20260703-00425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36.21122531 57.6885867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MSBSCH5/MSRNCH04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