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557.legend.wmf"/>
  <Relationship Id="rId10-created" Type="http://schemas.openxmlformats.org/officeDocument/2006/relationships/image" Target="../media/ms1_ECNO.557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95.legend.wmf"/>
  <Relationship Id="rId10-created" Type="http://schemas.openxmlformats.org/officeDocument/2006/relationships/image" Target="../media/ms1_GPS.695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60.legend.wmf"/>
  <Relationship Id="rId10-created" Type="http://schemas.openxmlformats.org/officeDocument/2006/relationships/image" Target="../media/ms1_KPH.16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2.legend.wmf"/>
  <Relationship Id="rId10-created" Type="http://schemas.openxmlformats.org/officeDocument/2006/relationships/image" Target="../media/ms2_TECHMODE.1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44.zoomroute.jpg"/>
  <Relationship Id="rId9-created" Type="http://schemas.openxmlformats.org/officeDocument/2006/relationships/image" Target="../media/ms2_SC.644.legend.wmf"/>
  <Relationship Id="rId10-created" Type="http://schemas.openxmlformats.org/officeDocument/2006/relationships/image" Target="../media/ms2_SC.64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30.legend.wmf"/>
  <Relationship Id="rId10-created" Type="http://schemas.openxmlformats.org/officeDocument/2006/relationships/image" Target="../media/ms2_UARFCN.53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94.legend.wmf"/>
  <Relationship Id="rId10-created" Type="http://schemas.openxmlformats.org/officeDocument/2006/relationships/image" Target="../media/ms2_RSCP.59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252.legend.wmf"/>
  <Relationship Id="rId10-created" Type="http://schemas.openxmlformats.org/officeDocument/2006/relationships/image" Target="../media/ms2_ECNO.25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19.legend.wmf"/>
  <Relationship Id="rId10-created" Type="http://schemas.openxmlformats.org/officeDocument/2006/relationships/image" Target="../media/ms2_GPS.61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14.legend.wmf"/>
  <Relationship Id="rId10-created" Type="http://schemas.openxmlformats.org/officeDocument/2006/relationships/image" Target="../media/ms2_KPH.51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6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393.legend.wmf"/>
  <Relationship Id="rId10-created" Type="http://schemas.openxmlformats.org/officeDocument/2006/relationships/image" Target="../media/ms1_TECHMODE.39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13.zoomroute.jpg"/>
  <Relationship Id="rId9-created" Type="http://schemas.openxmlformats.org/officeDocument/2006/relationships/image" Target="../media/ms1_SC.613.legend.wmf"/>
  <Relationship Id="rId10-created" Type="http://schemas.openxmlformats.org/officeDocument/2006/relationships/image" Target="../media/ms1_SC.61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23.legend.wmf"/>
  <Relationship Id="rId10-created" Type="http://schemas.openxmlformats.org/officeDocument/2006/relationships/image" Target="../media/ms1_UARFCN.82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84.legend.wmf"/>
  <Relationship Id="rId10-created" Type="http://schemas.openxmlformats.org/officeDocument/2006/relationships/image" Target="../media/ms1_RSCP.18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MTN-TT-20260802-00152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35.77971 50.8752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