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805.legend.wmf"/>
  <Relationship Id="rId10-created" Type="http://schemas.openxmlformats.org/officeDocument/2006/relationships/image" Target="../media/ms1_ECNO.805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710.legend.wmf"/>
  <Relationship Id="rId10-created" Type="http://schemas.openxmlformats.org/officeDocument/2006/relationships/image" Target="../media/ms1_GPS.710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463.legend.wmf"/>
  <Relationship Id="rId10-created" Type="http://schemas.openxmlformats.org/officeDocument/2006/relationships/image" Target="../media/ms1_KPH.463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671.legend.wmf"/>
  <Relationship Id="rId10-created" Type="http://schemas.openxmlformats.org/officeDocument/2006/relationships/image" Target="../media/ms2_TECHMODE.671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262.zoomroute.jpg"/>
  <Relationship Id="rId9-created" Type="http://schemas.openxmlformats.org/officeDocument/2006/relationships/image" Target="../media/ms2_SC.262.legend.wmf"/>
  <Relationship Id="rId10-created" Type="http://schemas.openxmlformats.org/officeDocument/2006/relationships/image" Target="../media/ms2_SC.262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116.legend.wmf"/>
  <Relationship Id="rId10-created" Type="http://schemas.openxmlformats.org/officeDocument/2006/relationships/image" Target="../media/ms2_UARFCN.116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666.legend.wmf"/>
  <Relationship Id="rId10-created" Type="http://schemas.openxmlformats.org/officeDocument/2006/relationships/image" Target="../media/ms2_RSCP.666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573.legend.wmf"/>
  <Relationship Id="rId10-created" Type="http://schemas.openxmlformats.org/officeDocument/2006/relationships/image" Target="../media/ms2_ECNO.573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61.legend.wmf"/>
  <Relationship Id="rId10-created" Type="http://schemas.openxmlformats.org/officeDocument/2006/relationships/image" Target="../media/ms2_GPS.61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877.legend.wmf"/>
  <Relationship Id="rId10-created" Type="http://schemas.openxmlformats.org/officeDocument/2006/relationships/image" Target="../media/ms2_KPH.877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289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597.legend.wmf"/>
  <Relationship Id="rId10-created" Type="http://schemas.openxmlformats.org/officeDocument/2006/relationships/image" Target="../media/ms1_TECHMODE.597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385.zoomroute.jpg"/>
  <Relationship Id="rId9-created" Type="http://schemas.openxmlformats.org/officeDocument/2006/relationships/image" Target="../media/ms1_SC.385.legend.wmf"/>
  <Relationship Id="rId10-created" Type="http://schemas.openxmlformats.org/officeDocument/2006/relationships/image" Target="../media/ms1_SC.385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239.legend.wmf"/>
  <Relationship Id="rId10-created" Type="http://schemas.openxmlformats.org/officeDocument/2006/relationships/image" Target="../media/ms1_UARFCN.239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165.legend.wmf"/>
  <Relationship Id="rId10-created" Type="http://schemas.openxmlformats.org/officeDocument/2006/relationships/image" Target="../media/ms1_RSCP.165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MTN-TT-20260730-00247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35.79241 50.86259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