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597.legend.wmf"/>
  <Relationship Id="rId10-created" Type="http://schemas.openxmlformats.org/officeDocument/2006/relationships/image" Target="../media/ms1_ECNO.597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272.legend.wmf"/>
  <Relationship Id="rId10-created" Type="http://schemas.openxmlformats.org/officeDocument/2006/relationships/image" Target="../media/ms1_GPS.272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997.legend.wmf"/>
  <Relationship Id="rId10-created" Type="http://schemas.openxmlformats.org/officeDocument/2006/relationships/image" Target="../media/ms1_KPH.997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106.legend.wmf"/>
  <Relationship Id="rId10-created" Type="http://schemas.openxmlformats.org/officeDocument/2006/relationships/image" Target="../media/ms2_TECHMODE.106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360.zoomroute.jpg"/>
  <Relationship Id="rId9-created" Type="http://schemas.openxmlformats.org/officeDocument/2006/relationships/image" Target="../media/ms2_SC.360.legend.wmf"/>
  <Relationship Id="rId10-created" Type="http://schemas.openxmlformats.org/officeDocument/2006/relationships/image" Target="../media/ms2_SC.360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141.legend.wmf"/>
  <Relationship Id="rId10-created" Type="http://schemas.openxmlformats.org/officeDocument/2006/relationships/image" Target="../media/ms2_UARFCN.141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820.legend.wmf"/>
  <Relationship Id="rId10-created" Type="http://schemas.openxmlformats.org/officeDocument/2006/relationships/image" Target="../media/ms2_RSCP.820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96.legend.wmf"/>
  <Relationship Id="rId10-created" Type="http://schemas.openxmlformats.org/officeDocument/2006/relationships/image" Target="../media/ms2_ECNO.96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567.legend.wmf"/>
  <Relationship Id="rId10-created" Type="http://schemas.openxmlformats.org/officeDocument/2006/relationships/image" Target="../media/ms2_GPS.567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927.legend.wmf"/>
  <Relationship Id="rId10-created" Type="http://schemas.openxmlformats.org/officeDocument/2006/relationships/image" Target="../media/ms2_KPH.927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629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301.legend.wmf"/>
  <Relationship Id="rId10-created" Type="http://schemas.openxmlformats.org/officeDocument/2006/relationships/image" Target="../media/ms1_TECHMODE.301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446.zoomroute.jpg"/>
  <Relationship Id="rId9-created" Type="http://schemas.openxmlformats.org/officeDocument/2006/relationships/image" Target="../media/ms1_SC.446.legend.wmf"/>
  <Relationship Id="rId10-created" Type="http://schemas.openxmlformats.org/officeDocument/2006/relationships/image" Target="../media/ms1_SC.446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921.legend.wmf"/>
  <Relationship Id="rId10-created" Type="http://schemas.openxmlformats.org/officeDocument/2006/relationships/image" Target="../media/ms1_UARFCN.921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327.legend.wmf"/>
  <Relationship Id="rId10-created" Type="http://schemas.openxmlformats.org/officeDocument/2006/relationships/image" Target="../media/ms1_RSCP.327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MTN-TT-20260729-00267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36.326626 59.490704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Khorasan Razavi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MSBSCH2/MSRNCH02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