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923.legend.wmf"/><Relationship Id="rId10-created" Type="http://schemas.openxmlformats.org/officeDocument/2006/relationships/image" Target="../media/ms1_ECNO.923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531.legend.wmf"/><Relationship Id="rId10-created" Type="http://schemas.openxmlformats.org/officeDocument/2006/relationships/image" Target="../media/ms1_GPS.531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897.legend.wmf"/><Relationship Id="rId10-created" Type="http://schemas.openxmlformats.org/officeDocument/2006/relationships/image" Target="../media/ms1_KPH.897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285.legend.wmf"/><Relationship Id="rId10-created" Type="http://schemas.openxmlformats.org/officeDocument/2006/relationships/image" Target="../media/ms2_TECHMODE.285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493.zoomroute.jpg"/><Relationship Id="rId9-created" Type="http://schemas.openxmlformats.org/officeDocument/2006/relationships/image" Target="../media/ms2_SC.493.legend.wmf"/><Relationship Id="rId10-created" Type="http://schemas.openxmlformats.org/officeDocument/2006/relationships/image" Target="../media/ms2_SC.493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177.legend.wmf"/><Relationship Id="rId10-created" Type="http://schemas.openxmlformats.org/officeDocument/2006/relationships/image" Target="../media/ms2_UARFCN.177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514.legend.wmf"/><Relationship Id="rId10-created" Type="http://schemas.openxmlformats.org/officeDocument/2006/relationships/image" Target="../media/ms2_RSCP.514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129.legend.wmf"/><Relationship Id="rId10-created" Type="http://schemas.openxmlformats.org/officeDocument/2006/relationships/image" Target="../media/ms2_ECNO.129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28.legend.wmf"/><Relationship Id="rId10-created" Type="http://schemas.openxmlformats.org/officeDocument/2006/relationships/image" Target="../media/ms2_GPS.28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757.legend.wmf"/><Relationship Id="rId10-created" Type="http://schemas.openxmlformats.org/officeDocument/2006/relationships/image" Target="../media/ms2_KPH.757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293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493.legend.wmf"/><Relationship Id="rId10-created" Type="http://schemas.openxmlformats.org/officeDocument/2006/relationships/image" Target="../media/ms1_TECHMODE.493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453.zoomroute.jpg"/><Relationship Id="rId9-created" Type="http://schemas.openxmlformats.org/officeDocument/2006/relationships/image" Target="../media/ms1_SC.453.legend.wmf"/><Relationship Id="rId10-created" Type="http://schemas.openxmlformats.org/officeDocument/2006/relationships/image" Target="../media/ms1_SC.453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316.legend.wmf"/><Relationship Id="rId10-created" Type="http://schemas.openxmlformats.org/officeDocument/2006/relationships/image" Target="../media/ms1_UARFCN.316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203.legend.wmf"/><Relationship Id="rId10-created" Type="http://schemas.openxmlformats.org/officeDocument/2006/relationships/image" Target="../media/ms1_RSCP.203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MTN-TT-20260725-00233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04/08/2026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36.401143 59.669639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MSBSCH3/MSRNCH03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