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153.legend.wmf"/>
  <Relationship Id="rId10-created" Type="http://schemas.openxmlformats.org/officeDocument/2006/relationships/image" Target="../media/ms1_RSRQ.15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359.legend.wmf"/>
  <Relationship Id="rId10-created" Type="http://schemas.openxmlformats.org/officeDocument/2006/relationships/image" Target="../media/ms1_GPS.35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69.legend.wmf"/>
  <Relationship Id="rId10-created" Type="http://schemas.openxmlformats.org/officeDocument/2006/relationships/image" Target="../media/ms1_KPH.69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462.legend.wmf"/>
  <Relationship Id="rId10-created" Type="http://schemas.openxmlformats.org/officeDocument/2006/relationships/image" Target="../media/ms2_TECHMODE.46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514.zoomroute.jpg"/>
  <Relationship Id="rId9-created" Type="http://schemas.openxmlformats.org/officeDocument/2006/relationships/image" Target="../media/ms2_PCI.514.legend.wmf"/>
  <Relationship Id="rId10-created" Type="http://schemas.openxmlformats.org/officeDocument/2006/relationships/image" Target="../media/ms2_PCI.51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356.legend.wmf"/>
  <Relationship Id="rId10-created" Type="http://schemas.openxmlformats.org/officeDocument/2006/relationships/image" Target="../media/ms2_EARFCN.35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220.legend.wmf"/>
  <Relationship Id="rId10-created" Type="http://schemas.openxmlformats.org/officeDocument/2006/relationships/image" Target="../media/ms2_RSRP.22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228.legend.wmf"/>
  <Relationship Id="rId10-created" Type="http://schemas.openxmlformats.org/officeDocument/2006/relationships/image" Target="../media/ms2_RSRQ.22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54.legend.wmf"/>
  <Relationship Id="rId9-created" Type="http://schemas.openxmlformats.org/officeDocument/2006/relationships/image" Target="../media/ms2_PDCP.5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794.legend.wmf"/>
  <Relationship Id="rId9-created" Type="http://schemas.openxmlformats.org/officeDocument/2006/relationships/image" Target="../media/ms2_PDCP.794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119.legend.wmf"/>
  <Relationship Id="rId10-created" Type="http://schemas.openxmlformats.org/officeDocument/2006/relationships/image" Target="../media/ms2_GPS.119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329.legend.wmf"/>
  <Relationship Id="rId10-created" Type="http://schemas.openxmlformats.org/officeDocument/2006/relationships/image" Target="../media/ms2_KPH.329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7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423.legend.wmf"/>
  <Relationship Id="rId10-created" Type="http://schemas.openxmlformats.org/officeDocument/2006/relationships/image" Target="../media/ms1_TECHMODE.42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623.zoomroute.jpg"/>
  <Relationship Id="rId9-created" Type="http://schemas.openxmlformats.org/officeDocument/2006/relationships/image" Target="../media/ms1_PCI.623.legend.wmf"/>
  <Relationship Id="rId10-created" Type="http://schemas.openxmlformats.org/officeDocument/2006/relationships/image" Target="../media/ms1_PCI.62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5.legend.wmf"/>
  <Relationship Id="rId10-created" Type="http://schemas.openxmlformats.org/officeDocument/2006/relationships/image" Target="../media/ms1_EARFCN.7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66.legend.wmf"/>
  <Relationship Id="rId10-created" Type="http://schemas.openxmlformats.org/officeDocument/2006/relationships/image" Target="../media/ms1_RSRP.6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( 11, 24, 10 )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23206.988556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32478.940000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92880.000000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23425.865135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634740240.930752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MTN-TT-20260720-00195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23206.988556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32478.940000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92880.000000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23425.865135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634740240.930752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32.887858 59.244053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( 24 )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