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77.legend.wmf"/>
  <Relationship Id="rId10-created" Type="http://schemas.openxmlformats.org/officeDocument/2006/relationships/image" Target="../media/ms1_ECNO.87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82.legend.wmf"/>
  <Relationship Id="rId10-created" Type="http://schemas.openxmlformats.org/officeDocument/2006/relationships/image" Target="../media/ms1_GPS.58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39.legend.wmf"/>
  <Relationship Id="rId10-created" Type="http://schemas.openxmlformats.org/officeDocument/2006/relationships/image" Target="../media/ms1_KPH.93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70.legend.wmf"/>
  <Relationship Id="rId10-created" Type="http://schemas.openxmlformats.org/officeDocument/2006/relationships/image" Target="../media/ms2_TECHMODE.17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72.zoomroute.jpg"/>
  <Relationship Id="rId9-created" Type="http://schemas.openxmlformats.org/officeDocument/2006/relationships/image" Target="../media/ms2_SC.672.legend.wmf"/>
  <Relationship Id="rId10-created" Type="http://schemas.openxmlformats.org/officeDocument/2006/relationships/image" Target="../media/ms2_SC.67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06.legend.wmf"/>
  <Relationship Id="rId10-created" Type="http://schemas.openxmlformats.org/officeDocument/2006/relationships/image" Target="../media/ms2_UARFCN.40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45.legend.wmf"/>
  <Relationship Id="rId10-created" Type="http://schemas.openxmlformats.org/officeDocument/2006/relationships/image" Target="../media/ms2_RSCP.94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78.legend.wmf"/>
  <Relationship Id="rId10-created" Type="http://schemas.openxmlformats.org/officeDocument/2006/relationships/image" Target="../media/ms2_ECNO.77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7.legend.wmf"/>
  <Relationship Id="rId10-created" Type="http://schemas.openxmlformats.org/officeDocument/2006/relationships/image" Target="../media/ms2_GPS.2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07.legend.wmf"/>
  <Relationship Id="rId10-created" Type="http://schemas.openxmlformats.org/officeDocument/2006/relationships/image" Target="../media/ms2_KPH.50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04.legend.wmf"/>
  <Relationship Id="rId10-created" Type="http://schemas.openxmlformats.org/officeDocument/2006/relationships/image" Target="../media/ms1_TECHMODE.10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49.zoomroute.jpg"/>
  <Relationship Id="rId9-created" Type="http://schemas.openxmlformats.org/officeDocument/2006/relationships/image" Target="../media/ms1_SC.349.legend.wmf"/>
  <Relationship Id="rId10-created" Type="http://schemas.openxmlformats.org/officeDocument/2006/relationships/image" Target="../media/ms1_SC.34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22.legend.wmf"/>
  <Relationship Id="rId10-created" Type="http://schemas.openxmlformats.org/officeDocument/2006/relationships/image" Target="../media/ms1_UARFCN.42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91.legend.wmf"/>
  <Relationship Id="rId10-created" Type="http://schemas.openxmlformats.org/officeDocument/2006/relationships/image" Target="../media/ms1_RSCP.49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MTN-TT-20260708-00378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35.70709179 51.49247736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