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791.legend.wmf"/>
  <Relationship Id="rId10-created" Type="http://schemas.openxmlformats.org/officeDocument/2006/relationships/image" Target="../media/ms1_ECNO.79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717.legend.wmf"/>
  <Relationship Id="rId10-created" Type="http://schemas.openxmlformats.org/officeDocument/2006/relationships/image" Target="../media/ms1_GPS.71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21.legend.wmf"/>
  <Relationship Id="rId10-created" Type="http://schemas.openxmlformats.org/officeDocument/2006/relationships/image" Target="../media/ms1_KPH.121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403.legend.wmf"/>
  <Relationship Id="rId10-created" Type="http://schemas.openxmlformats.org/officeDocument/2006/relationships/image" Target="../media/ms2_TECHMODE.40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64.zoomroute.jpg"/>
  <Relationship Id="rId9-created" Type="http://schemas.openxmlformats.org/officeDocument/2006/relationships/image" Target="../media/ms2_SC.264.legend.wmf"/>
  <Relationship Id="rId10-created" Type="http://schemas.openxmlformats.org/officeDocument/2006/relationships/image" Target="../media/ms2_SC.26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218.legend.wmf"/>
  <Relationship Id="rId10-created" Type="http://schemas.openxmlformats.org/officeDocument/2006/relationships/image" Target="../media/ms2_UARFCN.218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950.legend.wmf"/>
  <Relationship Id="rId10-created" Type="http://schemas.openxmlformats.org/officeDocument/2006/relationships/image" Target="../media/ms2_RSCP.95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94.legend.wmf"/>
  <Relationship Id="rId10-created" Type="http://schemas.openxmlformats.org/officeDocument/2006/relationships/image" Target="../media/ms2_ECNO.59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838.legend.wmf"/>
  <Relationship Id="rId10-created" Type="http://schemas.openxmlformats.org/officeDocument/2006/relationships/image" Target="../media/ms2_GPS.83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37.legend.wmf"/>
  <Relationship Id="rId10-created" Type="http://schemas.openxmlformats.org/officeDocument/2006/relationships/image" Target="../media/ms2_KPH.83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7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58.legend.wmf"/>
  <Relationship Id="rId10-created" Type="http://schemas.openxmlformats.org/officeDocument/2006/relationships/image" Target="../media/ms1_TECHMODE.85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11.zoomroute.jpg"/>
  <Relationship Id="rId9-created" Type="http://schemas.openxmlformats.org/officeDocument/2006/relationships/image" Target="../media/ms1_SC.111.legend.wmf"/>
  <Relationship Id="rId10-created" Type="http://schemas.openxmlformats.org/officeDocument/2006/relationships/image" Target="../media/ms1_SC.11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17.legend.wmf"/>
  <Relationship Id="rId10-created" Type="http://schemas.openxmlformats.org/officeDocument/2006/relationships/image" Target="../media/ms1_UARFCN.81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173.legend.wmf"/>
  <Relationship Id="rId10-created" Type="http://schemas.openxmlformats.org/officeDocument/2006/relationships/image" Target="../media/ms1_RSCP.17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MTN-TT-20260706-00284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26/07/2026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35.67458965 51.27354741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