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41.legend.wmf"/>
  <Relationship Id="rId10-created" Type="http://schemas.openxmlformats.org/officeDocument/2006/relationships/image" Target="../media/ms1_ECNO.94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64.legend.wmf"/>
  <Relationship Id="rId10-created" Type="http://schemas.openxmlformats.org/officeDocument/2006/relationships/image" Target="../media/ms1_GPS.26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90.legend.wmf"/>
  <Relationship Id="rId10-created" Type="http://schemas.openxmlformats.org/officeDocument/2006/relationships/image" Target="../media/ms1_KPH.79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37.legend.wmf"/>
  <Relationship Id="rId10-created" Type="http://schemas.openxmlformats.org/officeDocument/2006/relationships/image" Target="../media/ms2_TECHMODE.63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48.zoomroute.jpg"/>
  <Relationship Id="rId9-created" Type="http://schemas.openxmlformats.org/officeDocument/2006/relationships/image" Target="../media/ms2_SC.148.legend.wmf"/>
  <Relationship Id="rId10-created" Type="http://schemas.openxmlformats.org/officeDocument/2006/relationships/image" Target="../media/ms2_SC.14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46.legend.wmf"/>
  <Relationship Id="rId10-created" Type="http://schemas.openxmlformats.org/officeDocument/2006/relationships/image" Target="../media/ms2_UARFCN.44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13.legend.wmf"/>
  <Relationship Id="rId10-created" Type="http://schemas.openxmlformats.org/officeDocument/2006/relationships/image" Target="../media/ms2_RSCP.71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80.legend.wmf"/>
  <Relationship Id="rId10-created" Type="http://schemas.openxmlformats.org/officeDocument/2006/relationships/image" Target="../media/ms2_ECNO.18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92.legend.wmf"/>
  <Relationship Id="rId10-created" Type="http://schemas.openxmlformats.org/officeDocument/2006/relationships/image" Target="../media/ms2_GPS.49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49.legend.wmf"/>
  <Relationship Id="rId10-created" Type="http://schemas.openxmlformats.org/officeDocument/2006/relationships/image" Target="../media/ms2_KPH.44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5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75.legend.wmf"/>
  <Relationship Id="rId10-created" Type="http://schemas.openxmlformats.org/officeDocument/2006/relationships/image" Target="../media/ms1_TECHMODE.17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349.zoomroute.jpg"/>
  <Relationship Id="rId9-created" Type="http://schemas.openxmlformats.org/officeDocument/2006/relationships/image" Target="../media/ms1_SC.349.legend.wmf"/>
  <Relationship Id="rId10-created" Type="http://schemas.openxmlformats.org/officeDocument/2006/relationships/image" Target="../media/ms1_SC.34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7.legend.wmf"/>
  <Relationship Id="rId10-created" Type="http://schemas.openxmlformats.org/officeDocument/2006/relationships/image" Target="../media/ms1_UARFCN.5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22.legend.wmf"/>
  <Relationship Id="rId10-created" Type="http://schemas.openxmlformats.org/officeDocument/2006/relationships/image" Target="../media/ms1_RSCP.62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MTN-TT-20260704-00051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35.75701 51.55491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TEBSCH14/TERNCH14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