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555.legend.wmf"/>
  <Relationship Id="rId10-created" Type="http://schemas.openxmlformats.org/officeDocument/2006/relationships/image" Target="../media/ms1_RSRQ.55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05.legend.wmf"/>
  <Relationship Id="rId10-created" Type="http://schemas.openxmlformats.org/officeDocument/2006/relationships/image" Target="../media/ms1_GPS.90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179.legend.wmf"/>
  <Relationship Id="rId10-created" Type="http://schemas.openxmlformats.org/officeDocument/2006/relationships/image" Target="../media/ms1_KPH.17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785.legend.wmf"/>
  <Relationship Id="rId10-created" Type="http://schemas.openxmlformats.org/officeDocument/2006/relationships/image" Target="../media/ms2_TECHMODE.78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694.zoomroute.jpg"/>
  <Relationship Id="rId9-created" Type="http://schemas.openxmlformats.org/officeDocument/2006/relationships/image" Target="../media/ms2_PCI.694.legend.wmf"/>
  <Relationship Id="rId10-created" Type="http://schemas.openxmlformats.org/officeDocument/2006/relationships/image" Target="../media/ms2_PCI.69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138.legend.wmf"/>
  <Relationship Id="rId10-created" Type="http://schemas.openxmlformats.org/officeDocument/2006/relationships/image" Target="../media/ms2_EARFCN.13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789.legend.wmf"/>
  <Relationship Id="rId10-created" Type="http://schemas.openxmlformats.org/officeDocument/2006/relationships/image" Target="../media/ms2_RSRP.78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22.legend.wmf"/>
  <Relationship Id="rId10-created" Type="http://schemas.openxmlformats.org/officeDocument/2006/relationships/image" Target="../media/ms2_RSRQ.6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00.legend.wmf"/>
  <Relationship Id="rId9-created" Type="http://schemas.openxmlformats.org/officeDocument/2006/relationships/image" Target="../media/ms2_PDCP.30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99.legend.wmf"/>
  <Relationship Id="rId9-created" Type="http://schemas.openxmlformats.org/officeDocument/2006/relationships/image" Target="../media/ms2_PDCP.99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326.legend.wmf"/>
  <Relationship Id="rId10-created" Type="http://schemas.openxmlformats.org/officeDocument/2006/relationships/image" Target="../media/ms2_GPS.326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698.legend.wmf"/>
  <Relationship Id="rId10-created" Type="http://schemas.openxmlformats.org/officeDocument/2006/relationships/image" Target="../media/ms2_KPH.698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35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957.legend.wmf"/>
  <Relationship Id="rId10-created" Type="http://schemas.openxmlformats.org/officeDocument/2006/relationships/image" Target="../media/ms1_TECHMODE.95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31.zoomroute.jpg"/>
  <Relationship Id="rId9-created" Type="http://schemas.openxmlformats.org/officeDocument/2006/relationships/image" Target="../media/ms1_PCI.431.legend.wmf"/>
  <Relationship Id="rId10-created" Type="http://schemas.openxmlformats.org/officeDocument/2006/relationships/image" Target="../media/ms1_PCI.43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97.legend.wmf"/>
  <Relationship Id="rId10-created" Type="http://schemas.openxmlformats.org/officeDocument/2006/relationships/image" Target="../media/ms1_EARFCN.79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113.legend.wmf"/>
  <Relationship Id="rId10-created" Type="http://schemas.openxmlformats.org/officeDocument/2006/relationships/image" Target="../media/ms1_RSRP.11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2.114853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4.507597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24.791031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MTN-TT-20260630-00185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2.114853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4.507597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24.791031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34.62138 50.86834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