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89.legend.wmf"/>
  <Relationship Id="rId10-created" Type="http://schemas.openxmlformats.org/officeDocument/2006/relationships/image" Target="../media/ms1_RSRQ.89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384.legend.wmf"/>
  <Relationship Id="rId10-created" Type="http://schemas.openxmlformats.org/officeDocument/2006/relationships/image" Target="../media/ms1_GPS.384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776.legend.wmf"/>
  <Relationship Id="rId10-created" Type="http://schemas.openxmlformats.org/officeDocument/2006/relationships/image" Target="../media/ms1_KPH.776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269.legend.wmf"/>
  <Relationship Id="rId10-created" Type="http://schemas.openxmlformats.org/officeDocument/2006/relationships/image" Target="../media/ms2_TECHMODE.269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132.zoomroute.jpg"/>
  <Relationship Id="rId9-created" Type="http://schemas.openxmlformats.org/officeDocument/2006/relationships/image" Target="../media/ms2_PCI.132.legend.wmf"/>
  <Relationship Id="rId10-created" Type="http://schemas.openxmlformats.org/officeDocument/2006/relationships/image" Target="../media/ms2_PCI.132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462.legend.wmf"/>
  <Relationship Id="rId10-created" Type="http://schemas.openxmlformats.org/officeDocument/2006/relationships/image" Target="../media/ms2_EARFCN.462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358.legend.wmf"/>
  <Relationship Id="rId10-created" Type="http://schemas.openxmlformats.org/officeDocument/2006/relationships/image" Target="../media/ms2_RSRP.358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641.legend.wmf"/>
  <Relationship Id="rId10-created" Type="http://schemas.openxmlformats.org/officeDocument/2006/relationships/image" Target="../media/ms2_RSRQ.641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631.legend.wmf"/>
  <Relationship Id="rId9-created" Type="http://schemas.openxmlformats.org/officeDocument/2006/relationships/image" Target="../media/ms2_PDCP.631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977.legend.wmf"/>
  <Relationship Id="rId9-created" Type="http://schemas.openxmlformats.org/officeDocument/2006/relationships/image" Target="../media/ms2_PDCP.977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518.legend.wmf"/>
  <Relationship Id="rId10-created" Type="http://schemas.openxmlformats.org/officeDocument/2006/relationships/image" Target="../media/ms2_GPS.518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590.legend.wmf"/>
  <Relationship Id="rId10-created" Type="http://schemas.openxmlformats.org/officeDocument/2006/relationships/image" Target="../media/ms2_KPH.590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657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411.legend.wmf"/>
  <Relationship Id="rId10-created" Type="http://schemas.openxmlformats.org/officeDocument/2006/relationships/image" Target="../media/ms1_TECHMODE.411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925.zoomroute.jpg"/>
  <Relationship Id="rId9-created" Type="http://schemas.openxmlformats.org/officeDocument/2006/relationships/image" Target="../media/ms1_PCI.925.legend.wmf"/>
  <Relationship Id="rId10-created" Type="http://schemas.openxmlformats.org/officeDocument/2006/relationships/image" Target="../media/ms1_PCI.925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449.legend.wmf"/>
  <Relationship Id="rId10-created" Type="http://schemas.openxmlformats.org/officeDocument/2006/relationships/image" Target="../media/ms1_EARFCN.449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724.legend.wmf"/>
  <Relationship Id="rId10-created" Type="http://schemas.openxmlformats.org/officeDocument/2006/relationships/image" Target="../media/ms1_RSRP.724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93605.773800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20272.970000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36683.380000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220478.910000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20272.970000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53322.478198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6083445597.069784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MTN-TT-20260603-00055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93605.773800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20272.970000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36683.380000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220478.910000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20272.970000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53322.478198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6083445597.069784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36.310924 59.499099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MSBSCH2/MSRNCH02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