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260.legend.wmf"/>
  <Relationship Id="rId10-created" Type="http://schemas.openxmlformats.org/officeDocument/2006/relationships/image" Target="../media/ms1_ECNO.260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921.legend.wmf"/>
  <Relationship Id="rId10-created" Type="http://schemas.openxmlformats.org/officeDocument/2006/relationships/image" Target="../media/ms1_GPS.921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563.legend.wmf"/>
  <Relationship Id="rId10-created" Type="http://schemas.openxmlformats.org/officeDocument/2006/relationships/image" Target="../media/ms1_KPH.563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873.legend.wmf"/>
  <Relationship Id="rId10-created" Type="http://schemas.openxmlformats.org/officeDocument/2006/relationships/image" Target="../media/ms2_TECHMODE.873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328.zoomroute.jpg"/>
  <Relationship Id="rId9-created" Type="http://schemas.openxmlformats.org/officeDocument/2006/relationships/image" Target="../media/ms2_SC.328.legend.wmf"/>
  <Relationship Id="rId10-created" Type="http://schemas.openxmlformats.org/officeDocument/2006/relationships/image" Target="../media/ms2_SC.328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756.legend.wmf"/>
  <Relationship Id="rId10-created" Type="http://schemas.openxmlformats.org/officeDocument/2006/relationships/image" Target="../media/ms2_UARFCN.756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290.legend.wmf"/>
  <Relationship Id="rId10-created" Type="http://schemas.openxmlformats.org/officeDocument/2006/relationships/image" Target="../media/ms2_RSCP.290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206.legend.wmf"/>
  <Relationship Id="rId10-created" Type="http://schemas.openxmlformats.org/officeDocument/2006/relationships/image" Target="../media/ms2_ECNO.206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113.legend.wmf"/>
  <Relationship Id="rId10-created" Type="http://schemas.openxmlformats.org/officeDocument/2006/relationships/image" Target="../media/ms2_GPS.113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408.legend.wmf"/>
  <Relationship Id="rId10-created" Type="http://schemas.openxmlformats.org/officeDocument/2006/relationships/image" Target="../media/ms2_KPH.408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212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196.legend.wmf"/>
  <Relationship Id="rId10-created" Type="http://schemas.openxmlformats.org/officeDocument/2006/relationships/image" Target="../media/ms1_TECHMODE.196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842.zoomroute.jpg"/>
  <Relationship Id="rId9-created" Type="http://schemas.openxmlformats.org/officeDocument/2006/relationships/image" Target="../media/ms1_SC.842.legend.wmf"/>
  <Relationship Id="rId10-created" Type="http://schemas.openxmlformats.org/officeDocument/2006/relationships/image" Target="../media/ms1_SC.842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310.legend.wmf"/>
  <Relationship Id="rId10-created" Type="http://schemas.openxmlformats.org/officeDocument/2006/relationships/image" Target="../media/ms1_UARFCN.310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588.legend.wmf"/>
  <Relationship Id="rId10-created" Type="http://schemas.openxmlformats.org/officeDocument/2006/relationships/image" Target="../media/ms1_RSCP.588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MTN-TT-20260718-00488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35.75321 51.54715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TEBSCE2/TERNCE2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