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523.legend.wmf"/>
  <Relationship Id="rId10-created" Type="http://schemas.openxmlformats.org/officeDocument/2006/relationships/image" Target="../media/ms1_RSRQ.523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268.legend.wmf"/>
  <Relationship Id="rId10-created" Type="http://schemas.openxmlformats.org/officeDocument/2006/relationships/image" Target="../media/ms1_GPS.26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386.legend.wmf"/>
  <Relationship Id="rId10-created" Type="http://schemas.openxmlformats.org/officeDocument/2006/relationships/image" Target="../media/ms1_KPH.38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170.legend.wmf"/>
  <Relationship Id="rId10-created" Type="http://schemas.openxmlformats.org/officeDocument/2006/relationships/image" Target="../media/ms2_TECHMODE.17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331.zoomroute.jpg"/>
  <Relationship Id="rId9-created" Type="http://schemas.openxmlformats.org/officeDocument/2006/relationships/image" Target="../media/ms2_PCI.331.legend.wmf"/>
  <Relationship Id="rId10-created" Type="http://schemas.openxmlformats.org/officeDocument/2006/relationships/image" Target="../media/ms2_PCI.33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956.legend.wmf"/>
  <Relationship Id="rId10-created" Type="http://schemas.openxmlformats.org/officeDocument/2006/relationships/image" Target="../media/ms2_EARFCN.95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303.legend.wmf"/>
  <Relationship Id="rId10-created" Type="http://schemas.openxmlformats.org/officeDocument/2006/relationships/image" Target="../media/ms2_RSRP.30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161.legend.wmf"/>
  <Relationship Id="rId10-created" Type="http://schemas.openxmlformats.org/officeDocument/2006/relationships/image" Target="../media/ms2_RSRQ.16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701.legend.wmf"/>
  <Relationship Id="rId9-created" Type="http://schemas.openxmlformats.org/officeDocument/2006/relationships/image" Target="../media/ms2_PDCP.70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06.legend.wmf"/>
  <Relationship Id="rId9-created" Type="http://schemas.openxmlformats.org/officeDocument/2006/relationships/image" Target="../media/ms2_PDCP.206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89.legend.wmf"/>
  <Relationship Id="rId10-created" Type="http://schemas.openxmlformats.org/officeDocument/2006/relationships/image" Target="../media/ms2_GPS.989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82.legend.wmf"/>
  <Relationship Id="rId10-created" Type="http://schemas.openxmlformats.org/officeDocument/2006/relationships/image" Target="../media/ms2_KPH.82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8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57.legend.wmf"/>
  <Relationship Id="rId10-created" Type="http://schemas.openxmlformats.org/officeDocument/2006/relationships/image" Target="../media/ms1_TECHMODE.85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455.zoomroute.jpg"/>
  <Relationship Id="rId9-created" Type="http://schemas.openxmlformats.org/officeDocument/2006/relationships/image" Target="../media/ms1_PCI.455.legend.wmf"/>
  <Relationship Id="rId10-created" Type="http://schemas.openxmlformats.org/officeDocument/2006/relationships/image" Target="../media/ms1_PCI.45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38.legend.wmf"/>
  <Relationship Id="rId10-created" Type="http://schemas.openxmlformats.org/officeDocument/2006/relationships/image" Target="../media/ms1_EARFCN.73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855.legend.wmf"/>
  <Relationship Id="rId10-created" Type="http://schemas.openxmlformats.org/officeDocument/2006/relationships/image" Target="../media/ms1_RSRP.855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136276.223797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31519.170000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218972.160000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245813.760000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31519.170000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66407.100559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11248520869.095980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MTN-TT-20260717-00066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29/07/2026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01/08/2026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136276.223797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31519.170000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218972.160000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245813.760000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31519.170000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66407.100559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11248520869.095980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36.3889184 59.48507667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