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191.legend.wmf"/><Relationship Id="rId10-created" Type="http://schemas.openxmlformats.org/officeDocument/2006/relationships/image" Target="../media/ms1_ECNO.191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702.legend.wmf"/><Relationship Id="rId10-created" Type="http://schemas.openxmlformats.org/officeDocument/2006/relationships/image" Target="../media/ms1_GPS.702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403.legend.wmf"/><Relationship Id="rId10-created" Type="http://schemas.openxmlformats.org/officeDocument/2006/relationships/image" Target="../media/ms1_KPH.403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616.legend.wmf"/><Relationship Id="rId10-created" Type="http://schemas.openxmlformats.org/officeDocument/2006/relationships/image" Target="../media/ms2_TECHMODE.616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886.zoomroute.jpg"/><Relationship Id="rId9-created" Type="http://schemas.openxmlformats.org/officeDocument/2006/relationships/image" Target="../media/ms2_SC.886.legend.wmf"/><Relationship Id="rId10-created" Type="http://schemas.openxmlformats.org/officeDocument/2006/relationships/image" Target="../media/ms2_SC.886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175.legend.wmf"/><Relationship Id="rId10-created" Type="http://schemas.openxmlformats.org/officeDocument/2006/relationships/image" Target="../media/ms2_UARFCN.175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475.legend.wmf"/><Relationship Id="rId10-created" Type="http://schemas.openxmlformats.org/officeDocument/2006/relationships/image" Target="../media/ms2_RSCP.475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202.legend.wmf"/><Relationship Id="rId10-created" Type="http://schemas.openxmlformats.org/officeDocument/2006/relationships/image" Target="../media/ms2_ECNO.202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471.legend.wmf"/><Relationship Id="rId10-created" Type="http://schemas.openxmlformats.org/officeDocument/2006/relationships/image" Target="../media/ms2_GPS.471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731.legend.wmf"/><Relationship Id="rId10-created" Type="http://schemas.openxmlformats.org/officeDocument/2006/relationships/image" Target="../media/ms2_KPH.731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300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991.legend.wmf"/><Relationship Id="rId10-created" Type="http://schemas.openxmlformats.org/officeDocument/2006/relationships/image" Target="../media/ms1_TECHMODE.991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903.zoomroute.jpg"/><Relationship Id="rId9-created" Type="http://schemas.openxmlformats.org/officeDocument/2006/relationships/image" Target="../media/ms1_SC.903.legend.wmf"/><Relationship Id="rId10-created" Type="http://schemas.openxmlformats.org/officeDocument/2006/relationships/image" Target="../media/ms1_SC.903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625.legend.wmf"/><Relationship Id="rId10-created" Type="http://schemas.openxmlformats.org/officeDocument/2006/relationships/image" Target="../media/ms1_UARFCN.625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475.legend.wmf"/><Relationship Id="rId10-created" Type="http://schemas.openxmlformats.org/officeDocument/2006/relationships/image" Target="../media/ms1_RSCP.475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MTN-TT-20260715-00056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36.3173988 59.68661785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MSBSCH1/MSRNCH01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