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  <p:sldId r:id="rId27-created" id="276"/>
    <p:sldId r:id="rId28-created" id="27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Relationship Id="rId27-created" Type="http://schemas.openxmlformats.org/officeDocument/2006/relationships/slide" Target="slides/slide22.xml"/><Relationship Id="rId28-created" Type="http://schemas.openxmlformats.org/officeDocument/2006/relationships/slide" Target="slides/slide2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1_RSRQ.222.legend.wmf"/>
  <Relationship Id="rId10-created" Type="http://schemas.openxmlformats.org/officeDocument/2006/relationships/image" Target="../media/ms1_RSRQ.222.map.jpg"/>
</Relationships>
</file>

<file path=ppt/slides/_rels/slide11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1_GPS.975.legend.wmf"/>
  <Relationship Id="rId10-created" Type="http://schemas.openxmlformats.org/officeDocument/2006/relationships/image" Target="../media/ms1_GPS.975.map.jpg"/>
</Relationships>
</file>

<file path=ppt/slides/_rels/slide12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1_KPH.597.legend.wmf"/>
  <Relationship Id="rId10-created" Type="http://schemas.openxmlformats.org/officeDocument/2006/relationships/image" Target="../media/ms1_KPH.597.map.jpg"/>
</Relationships>
</file>

<file path=ppt/slides/_rels/slide13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14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2_TECHMODE.590.legend.wmf"/>
  <Relationship Id="rId10-created" Type="http://schemas.openxmlformats.org/officeDocument/2006/relationships/image" Target="../media/ms2_TECHMODE.590.map.jpg"/>
</Relationships>
</file>

<file path=ppt/slides/_rels/slide15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2_PCI.704.zoomroute.jpg"/>
  <Relationship Id="rId9-created" Type="http://schemas.openxmlformats.org/officeDocument/2006/relationships/image" Target="../media/ms2_PCI.704.legend.wmf"/>
  <Relationship Id="rId10-created" Type="http://schemas.openxmlformats.org/officeDocument/2006/relationships/image" Target="../media/ms2_PCI.704.map.jpg"/>
</Relationships>
</file>

<file path=ppt/slides/_rels/slide1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2_EARFCN.677.legend.wmf"/>
  <Relationship Id="rId10-created" Type="http://schemas.openxmlformats.org/officeDocument/2006/relationships/image" Target="../media/ms2_EARFCN.677.map.jpg"/>
</Relationships>
</file>

<file path=ppt/slides/_rels/slide1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2_RSRP.265.legend.wmf"/>
  <Relationship Id="rId10-created" Type="http://schemas.openxmlformats.org/officeDocument/2006/relationships/image" Target="../media/ms2_RSRP.265.map.jpg"/>
</Relationships>
</file>

<file path=ppt/slides/_rels/slide1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2_RSRQ.358.legend.wmf"/>
  <Relationship Id="rId10-created" Type="http://schemas.openxmlformats.org/officeDocument/2006/relationships/image" Target="../media/ms2_RSRQ.358.map.jpg"/>
</Relationships>
</file>

<file path=ppt/slides/_rels/slide1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2_PDCP.280.legend.wmf"/>
  <Relationship Id="rId9-created" Type="http://schemas.openxmlformats.org/officeDocument/2006/relationships/image" Target="../media/ms2_PDCP.280.map.jpg"/>
</Relationships>
</file>

<file path=ppt/slides/_rels/slide2.xml.rels><?xml version="1.0" encoding="UTF-8" standalone="yes"?>
<Relationships xmlns="http://schemas.openxmlformats.org/package/2006/relationships">
  <Relationship Id="rId3" Type="http://schemas.openxmlformats.org/officeDocument/2006/relationships/tags" Target="../tags/tag3.xml"/>
  <Relationship Id="rId7" Type="http://schemas.openxmlformats.org/officeDocument/2006/relationships/image" Target="../media/image10.png"/>
  <Relationship Id="rId2" Type="http://schemas.openxmlformats.org/officeDocument/2006/relationships/tags" Target="../tags/tag2.xml"/>
  <Relationship Id="rId1" Type="http://schemas.openxmlformats.org/officeDocument/2006/relationships/tags" Target="../tags/tag1.xml"/>
  <Relationship Id="rId5" Type="http://schemas.openxmlformats.org/officeDocument/2006/relationships/slideLayout" Target="../slideLayouts/slideLayout1.xml"/>
  <Relationship Id="rId4" Type="http://schemas.openxmlformats.org/officeDocument/2006/relationships/tags" Target="../tags/tag4.xml"/>
  <Relationship Id="rId9-created" Type="http://schemas.openxmlformats.org/officeDocument/2006/relationships/image" Target="../media/image1.png"/>
  <Relationship Id="rId10-created" Type="http://schemas.openxmlformats.org/officeDocument/2006/relationships/image" Target="../media/image10.png"/>
  <Relationship Id="rId11-created" Type="http://schemas.openxmlformats.org/officeDocument/2006/relationships/image" Target="../media/image11.jpg"/>
</Relationships>
</file>

<file path=ppt/slides/_rels/slide2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2_PDCP.390.legend.wmf"/>
  <Relationship Id="rId9-created" Type="http://schemas.openxmlformats.org/officeDocument/2006/relationships/image" Target="../media/ms2_PDCP.390.map.jpg"/>
</Relationships>
</file>

<file path=ppt/slides/_rels/slide21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2_GPS.961.legend.wmf"/>
  <Relationship Id="rId10-created" Type="http://schemas.openxmlformats.org/officeDocument/2006/relationships/image" Target="../media/ms2_GPS.961.map.jpg"/>
</Relationships>
</file>

<file path=ppt/slides/_rels/slide22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2_KPH.70.legend.wmf"/>
  <Relationship Id="rId10-created" Type="http://schemas.openxmlformats.org/officeDocument/2006/relationships/image" Target="../media/ms2_KPH.70.map.jpg"/>
</Relationships>
</file>

<file path=ppt/slides/_rels/slide23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10.png"/>
  <Relationship Id="rId6-created" Type="http://schemas.openxmlformats.org/officeDocument/2006/relationships/image" Target="../media/image111.jpg"/>
  <Relationship Id="rId7-created" Type="http://schemas.openxmlformats.org/officeDocument/2006/relationships/image" Target="../media/image1.png"/>
</Relationships>
</file>

<file path=ppt/slides/_rels/slide3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105.png"/><Relationship Id="rId7-created" Type="http://schemas.openxmlformats.org/officeDocument/2006/relationships/image" Target="../media/image101.jpg"/><Relationship Id="rId8-created" Type="http://schemas.openxmlformats.org/officeDocument/2006/relationships/image" Target="../media/route.kml.518.png"/></Relationships>
</file>

<file path=ppt/slides/_rels/slide4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105.png"/></Relationships>
</file>

<file path=ppt/slides/_rels/slide5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1_TECHMODE.229.legend.wmf"/>
  <Relationship Id="rId10-created" Type="http://schemas.openxmlformats.org/officeDocument/2006/relationships/image" Target="../media/ms1_TECHMODE.229.map.jpg"/>
</Relationships>
</file>

<file path=ppt/slides/_rels/slide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1_PCI.435.zoomroute.jpg"/>
  <Relationship Id="rId9-created" Type="http://schemas.openxmlformats.org/officeDocument/2006/relationships/image" Target="../media/ms1_PCI.435.legend.wmf"/>
  <Relationship Id="rId10-created" Type="http://schemas.openxmlformats.org/officeDocument/2006/relationships/image" Target="../media/ms1_PCI.435.map.jpg"/>
</Relationships>
</file>

<file path=ppt/slides/_rels/slide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1_EARFCN.853.legend.wmf"/>
  <Relationship Id="rId10-created" Type="http://schemas.openxmlformats.org/officeDocument/2006/relationships/image" Target="../media/ms1_EARFCN.853.map.jpg"/>
</Relationships>
</file>

<file path=ppt/slides/_rels/slide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1_RSRP.432.legend.wmf"/>
  <Relationship Id="rId10-created" Type="http://schemas.openxmlformats.org/officeDocument/2006/relationships/image" Target="../media/ms1_RSRP.432.map.jpg"/>
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RSRQ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73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- Data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112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08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RSRQ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73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PDCP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709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LTE_UE_Throughput_PDCP_DL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92922.338163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7936.480000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43552.525000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211035.000000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7936.480000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98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52269.518713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5169481038.243763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MTN-TT-20260422-00054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07/08/2026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10/08/2026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PDCP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691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LTE_UE_Throughput_PDCP_DL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92922.338163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7936.480000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43552.525000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211035.000000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7936.480000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98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52269.518713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5169481038.243763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4G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Huawei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36.32192 59.488628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Khorasan Razavi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MSBSCH2/MSRNCH02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 MBB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 MBB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Data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Continues Download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112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08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