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  <p:sldId r:id="rId27-created" id="276"/>
    <p:sldId r:id="rId28-created" id="277"/>
    <p:sldId r:id="rId29-created" id="278"/>
    <p:sldId r:id="rId30-created" id="279"/>
    <p:sldId r:id="rId31-created" id="280"/>
    <p:sldId r:id="rId32-created" id="281"/>
    <p:sldId r:id="rId33-created" id="282"/>
    <p:sldId r:id="rId34-created" id="283"/>
    <p:sldId r:id="rId35-created" id="284"/>
    <p:sldId r:id="rId36-created" id="285"/>
    <p:sldId r:id="rId37-created" id="286"/>
    <p:sldId r:id="rId38-created" id="287"/>
    <p:sldId r:id="rId39-created" id="288"/>
    <p:sldId r:id="rId40-created" id="289"/>
    <p:sldId r:id="rId41-created" id="290"/>
    <p:sldId r:id="rId42-created" id="291"/>
    <p:sldId r:id="rId43-created" id="292"/>
    <p:sldId r:id="rId44-created" id="293"/>
    <p:sldId r:id="rId45-created" id="294"/>
    <p:sldId r:id="rId46-created" id="295"/>
    <p:sldId r:id="rId47-created" id="296"/>
    <p:sldId r:id="rId48-created" id="297"/>
    <p:sldId r:id="rId49-created" id="298"/>
    <p:sldId r:id="rId50-created" id="299"/>
    <p:sldId r:id="rId51-created" id="300"/>
    <p:sldId r:id="rId52-created" id="301"/>
    <p:sldId r:id="rId53-created" id="302"/>
    <p:sldId r:id="rId54-created" id="303"/>
    <p:sldId r:id="rId55-created" id="304"/>
    <p:sldId r:id="rId56-created" id="305"/>
    <p:sldId r:id="rId57-created" id="306"/>
    <p:sldId r:id="rId58-created" id="307"/>
    <p:sldId r:id="rId59-created" id="308"/>
    <p:sldId r:id="rId60-created" id="309"/>
    <p:sldId r:id="rId61-created" id="310"/>
    <p:sldId r:id="rId62-created" id="311"/>
    <p:sldId r:id="rId63-created" id="312"/>
    <p:sldId r:id="rId64-created" id="313"/>
    <p:sldId r:id="rId65-created" id="314"/>
    <p:sldId r:id="rId66-created" id="315"/>
    <p:sldId r:id="rId67-created" id="316"/>
    <p:sldId r:id="rId68-created" id="317"/>
    <p:sldId r:id="rId69-created" id="318"/>
    <p:sldId r:id="rId70-created" id="319"/>
    <p:sldId r:id="rId71-created" id="320"/>
    <p:sldId r:id="rId72-created" id="32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Relationship Id="rId27-created" Type="http://schemas.openxmlformats.org/officeDocument/2006/relationships/slide" Target="slides/slide22.xml"/><Relationship Id="rId28-created" Type="http://schemas.openxmlformats.org/officeDocument/2006/relationships/slide" Target="slides/slide23.xml"/><Relationship Id="rId29-created" Type="http://schemas.openxmlformats.org/officeDocument/2006/relationships/slide" Target="slides/slide24.xml"/><Relationship Id="rId30-created" Type="http://schemas.openxmlformats.org/officeDocument/2006/relationships/slide" Target="slides/slide25.xml"/><Relationship Id="rId31-created" Type="http://schemas.openxmlformats.org/officeDocument/2006/relationships/slide" Target="slides/slide26.xml"/><Relationship Id="rId32-created" Type="http://schemas.openxmlformats.org/officeDocument/2006/relationships/slide" Target="slides/slide27.xml"/><Relationship Id="rId33-created" Type="http://schemas.openxmlformats.org/officeDocument/2006/relationships/slide" Target="slides/slide28.xml"/><Relationship Id="rId34-created" Type="http://schemas.openxmlformats.org/officeDocument/2006/relationships/slide" Target="slides/slide29.xml"/><Relationship Id="rId35-created" Type="http://schemas.openxmlformats.org/officeDocument/2006/relationships/slide" Target="slides/slide30.xml"/><Relationship Id="rId36-created" Type="http://schemas.openxmlformats.org/officeDocument/2006/relationships/slide" Target="slides/slide31.xml"/><Relationship Id="rId37-created" Type="http://schemas.openxmlformats.org/officeDocument/2006/relationships/slide" Target="slides/slide32.xml"/><Relationship Id="rId38-created" Type="http://schemas.openxmlformats.org/officeDocument/2006/relationships/slide" Target="slides/slide33.xml"/><Relationship Id="rId39-created" Type="http://schemas.openxmlformats.org/officeDocument/2006/relationships/slide" Target="slides/slide34.xml"/><Relationship Id="rId40-created" Type="http://schemas.openxmlformats.org/officeDocument/2006/relationships/slide" Target="slides/slide35.xml"/><Relationship Id="rId41-created" Type="http://schemas.openxmlformats.org/officeDocument/2006/relationships/slide" Target="slides/slide36.xml"/><Relationship Id="rId42-created" Type="http://schemas.openxmlformats.org/officeDocument/2006/relationships/slide" Target="slides/slide37.xml"/><Relationship Id="rId43-created" Type="http://schemas.openxmlformats.org/officeDocument/2006/relationships/slide" Target="slides/slide38.xml"/><Relationship Id="rId44-created" Type="http://schemas.openxmlformats.org/officeDocument/2006/relationships/slide" Target="slides/slide39.xml"/><Relationship Id="rId45-created" Type="http://schemas.openxmlformats.org/officeDocument/2006/relationships/slide" Target="slides/slide40.xml"/><Relationship Id="rId46-created" Type="http://schemas.openxmlformats.org/officeDocument/2006/relationships/slide" Target="slides/slide41.xml"/><Relationship Id="rId47-created" Type="http://schemas.openxmlformats.org/officeDocument/2006/relationships/slide" Target="slides/slide42.xml"/><Relationship Id="rId48-created" Type="http://schemas.openxmlformats.org/officeDocument/2006/relationships/slide" Target="slides/slide43.xml"/><Relationship Id="rId49-created" Type="http://schemas.openxmlformats.org/officeDocument/2006/relationships/slide" Target="slides/slide44.xml"/><Relationship Id="rId50-created" Type="http://schemas.openxmlformats.org/officeDocument/2006/relationships/slide" Target="slides/slide45.xml"/><Relationship Id="rId51-created" Type="http://schemas.openxmlformats.org/officeDocument/2006/relationships/slide" Target="slides/slide46.xml"/><Relationship Id="rId52-created" Type="http://schemas.openxmlformats.org/officeDocument/2006/relationships/slide" Target="slides/slide47.xml"/><Relationship Id="rId53-created" Type="http://schemas.openxmlformats.org/officeDocument/2006/relationships/slide" Target="slides/slide48.xml"/><Relationship Id="rId54-created" Type="http://schemas.openxmlformats.org/officeDocument/2006/relationships/slide" Target="slides/slide49.xml"/><Relationship Id="rId55-created" Type="http://schemas.openxmlformats.org/officeDocument/2006/relationships/slide" Target="slides/slide50.xml"/><Relationship Id="rId56-created" Type="http://schemas.openxmlformats.org/officeDocument/2006/relationships/slide" Target="slides/slide51.xml"/><Relationship Id="rId57-created" Type="http://schemas.openxmlformats.org/officeDocument/2006/relationships/slide" Target="slides/slide52.xml"/><Relationship Id="rId58-created" Type="http://schemas.openxmlformats.org/officeDocument/2006/relationships/slide" Target="slides/slide53.xml"/><Relationship Id="rId59-created" Type="http://schemas.openxmlformats.org/officeDocument/2006/relationships/slide" Target="slides/slide54.xml"/><Relationship Id="rId60-created" Type="http://schemas.openxmlformats.org/officeDocument/2006/relationships/slide" Target="slides/slide55.xml"/><Relationship Id="rId61-created" Type="http://schemas.openxmlformats.org/officeDocument/2006/relationships/slide" Target="slides/slide56.xml"/><Relationship Id="rId62-created" Type="http://schemas.openxmlformats.org/officeDocument/2006/relationships/slide" Target="slides/slide57.xml"/><Relationship Id="rId63-created" Type="http://schemas.openxmlformats.org/officeDocument/2006/relationships/slide" Target="slides/slide58.xml"/><Relationship Id="rId64-created" Type="http://schemas.openxmlformats.org/officeDocument/2006/relationships/slide" Target="slides/slide59.xml"/><Relationship Id="rId65-created" Type="http://schemas.openxmlformats.org/officeDocument/2006/relationships/slide" Target="slides/slide60.xml"/><Relationship Id="rId66-created" Type="http://schemas.openxmlformats.org/officeDocument/2006/relationships/slide" Target="slides/slide61.xml"/><Relationship Id="rId67-created" Type="http://schemas.openxmlformats.org/officeDocument/2006/relationships/slide" Target="slides/slide62.xml"/><Relationship Id="rId68-created" Type="http://schemas.openxmlformats.org/officeDocument/2006/relationships/slide" Target="slides/slide63.xml"/><Relationship Id="rId69-created" Type="http://schemas.openxmlformats.org/officeDocument/2006/relationships/slide" Target="slides/slide64.xml"/><Relationship Id="rId70-created" Type="http://schemas.openxmlformats.org/officeDocument/2006/relationships/slide" Target="slides/slide65.xml"/><Relationship Id="rId71-created" Type="http://schemas.openxmlformats.org/officeDocument/2006/relationships/slide" Target="slides/slide66.xml"/><Relationship Id="rId72-created" Type="http://schemas.openxmlformats.org/officeDocument/2006/relationships/slide" Target="slides/slide6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1_GPS.754.legend.wmf"/>
  <Relationship Id="rId10-created" Type="http://schemas.openxmlformats.org/officeDocument/2006/relationships/image" Target="../media/ms1_GPS.754.map.jpg"/>
</Relationships>
</file>

<file path=ppt/slides/_rels/slide11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1_KPH.975.legend.wmf"/>
  <Relationship Id="rId10-created" Type="http://schemas.openxmlformats.org/officeDocument/2006/relationships/image" Target="../media/ms1_KPH.975.map.jpg"/>
</Relationships>
</file>

<file path=ppt/slides/_rels/slide12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13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2_TECHMODE.488.legend.wmf"/>
  <Relationship Id="rId10-created" Type="http://schemas.openxmlformats.org/officeDocument/2006/relationships/image" Target="../media/ms2_TECHMODE.488.map.jpg"/>
</Relationships>
</file>

<file path=ppt/slides/_rels/slide14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2_CI.582.zoomroute.jpg"/>
  <Relationship Id="rId9-created" Type="http://schemas.openxmlformats.org/officeDocument/2006/relationships/image" Target="../media/ms2_CI.582.legend.wmf"/>
  <Relationship Id="rId10-created" Type="http://schemas.openxmlformats.org/officeDocument/2006/relationships/image" Target="../media/ms2_CI.582.map.jpg"/>
</Relationships>
</file>

<file path=ppt/slides/_rels/slide15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2_BAND.396.legend.wmf"/>
  <Relationship Id="rId10-created" Type="http://schemas.openxmlformats.org/officeDocument/2006/relationships/image" Target="../media/ms2_BAND.396.map.jpg"/>
</Relationships>
</file>

<file path=ppt/slides/_rels/slide1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2_RXQUALSUB.627.legend.wmf"/>
  <Relationship Id="rId10-created" Type="http://schemas.openxmlformats.org/officeDocument/2006/relationships/image" Target="../media/ms2_RXQUALSUB.627.map.jpg"/>
</Relationships>
</file>

<file path=ppt/slides/_rels/slide1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2_GPS.168.legend.wmf"/>
  <Relationship Id="rId10-created" Type="http://schemas.openxmlformats.org/officeDocument/2006/relationships/image" Target="../media/ms2_GPS.168.map.jpg"/>
</Relationships>
</file>

<file path=ppt/slides/_rels/slide1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2_KPH.527.legend.wmf"/>
  <Relationship Id="rId10-created" Type="http://schemas.openxmlformats.org/officeDocument/2006/relationships/image" Target="../media/ms2_KPH.527.map.jpg"/>
</Relationships>
</file>

<file path=ppt/slides/_rels/slide19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100.png"/></Relationships>
</file>

<file path=ppt/slides/_rels/slide2.xml.rels><?xml version="1.0" encoding="UTF-8" standalone="yes"?>
<Relationships xmlns="http://schemas.openxmlformats.org/package/2006/relationships">
  <Relationship Id="rId3" Type="http://schemas.openxmlformats.org/officeDocument/2006/relationships/tags" Target="../tags/tag3.xml"/>
  <Relationship Id="rId7" Type="http://schemas.openxmlformats.org/officeDocument/2006/relationships/image" Target="../media/image10.png"/>
  <Relationship Id="rId2" Type="http://schemas.openxmlformats.org/officeDocument/2006/relationships/tags" Target="../tags/tag2.xml"/>
  <Relationship Id="rId1" Type="http://schemas.openxmlformats.org/officeDocument/2006/relationships/tags" Target="../tags/tag1.xml"/>
  <Relationship Id="rId5" Type="http://schemas.openxmlformats.org/officeDocument/2006/relationships/slideLayout" Target="../slideLayouts/slideLayout1.xml"/>
  <Relationship Id="rId4" Type="http://schemas.openxmlformats.org/officeDocument/2006/relationships/tags" Target="../tags/tag4.xml"/>
  <Relationship Id="rId9-created" Type="http://schemas.openxmlformats.org/officeDocument/2006/relationships/image" Target="../media/image1.png"/>
  <Relationship Id="rId10-created" Type="http://schemas.openxmlformats.org/officeDocument/2006/relationships/image" Target="../media/image10.png"/>
  <Relationship Id="rId11-created" Type="http://schemas.openxmlformats.org/officeDocument/2006/relationships/image" Target="../media/image11.jpg"/>
</Relationships>
</file>

<file path=ppt/slides/_rels/slide20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21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3_TECHMODE.440.legend.wmf"/>
  <Relationship Id="rId10-created" Type="http://schemas.openxmlformats.org/officeDocument/2006/relationships/image" Target="../media/ms3_TECHMODE.440.map.jpg"/>
</Relationships>
</file>

<file path=ppt/slides/_rels/slide22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3_SC.148.zoomroute.jpg"/>
  <Relationship Id="rId9-created" Type="http://schemas.openxmlformats.org/officeDocument/2006/relationships/image" Target="../media/ms3_SC.148.legend.wmf"/>
  <Relationship Id="rId10-created" Type="http://schemas.openxmlformats.org/officeDocument/2006/relationships/image" Target="../media/ms3_SC.148.map.jpg"/>
</Relationships>
</file>

<file path=ppt/slides/_rels/slide23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3_UARFCN.731.legend.wmf"/>
  <Relationship Id="rId10-created" Type="http://schemas.openxmlformats.org/officeDocument/2006/relationships/image" Target="../media/ms3_UARFCN.731.map.jpg"/>
</Relationships>
</file>

<file path=ppt/slides/_rels/slide24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3_RSCP.370.legend.wmf"/>
  <Relationship Id="rId10-created" Type="http://schemas.openxmlformats.org/officeDocument/2006/relationships/image" Target="../media/ms3_RSCP.370.map.jpg"/>
</Relationships>
</file>

<file path=ppt/slides/_rels/slide25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3_ECNO.617.legend.wmf"/>
  <Relationship Id="rId10-created" Type="http://schemas.openxmlformats.org/officeDocument/2006/relationships/image" Target="../media/ms3_ECNO.617.map.jpg"/>
</Relationships>
</file>

<file path=ppt/slides/_rels/slide2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3_GPS.637.legend.wmf"/>
  <Relationship Id="rId10-created" Type="http://schemas.openxmlformats.org/officeDocument/2006/relationships/image" Target="../media/ms3_GPS.637.map.jpg"/>
</Relationships>
</file>

<file path=ppt/slides/_rels/slide2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3_KPH.930.legend.wmf"/>
  <Relationship Id="rId10-created" Type="http://schemas.openxmlformats.org/officeDocument/2006/relationships/image" Target="../media/ms3_KPH.930.map.jpg"/>
</Relationships>
</file>

<file path=ppt/slides/_rels/slide28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2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4_TECHMODE.290.legend.wmf"/>
  <Relationship Id="rId10-created" Type="http://schemas.openxmlformats.org/officeDocument/2006/relationships/image" Target="../media/ms4_TECHMODE.290.map.jpg"/>
</Relationships>
</file>

<file path=ppt/slides/_rels/slide3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100.png"/><Relationship Id="rId7-created" Type="http://schemas.openxmlformats.org/officeDocument/2006/relationships/image" Target="../media/image102.jpg"/><Relationship Id="rId8-created" Type="http://schemas.openxmlformats.org/officeDocument/2006/relationships/image" Target="../media/route.kml.553.png"/></Relationships>
</file>

<file path=ppt/slides/_rels/slide3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4_SC.292.zoomroute.jpg"/>
  <Relationship Id="rId9-created" Type="http://schemas.openxmlformats.org/officeDocument/2006/relationships/image" Target="../media/ms4_SC.292.legend.wmf"/>
  <Relationship Id="rId10-created" Type="http://schemas.openxmlformats.org/officeDocument/2006/relationships/image" Target="../media/ms4_SC.292.map.jpg"/>
</Relationships>
</file>

<file path=ppt/slides/_rels/slide31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4_UARFCN.733.legend.wmf"/>
  <Relationship Id="rId10-created" Type="http://schemas.openxmlformats.org/officeDocument/2006/relationships/image" Target="../media/ms4_UARFCN.733.map.jpg"/>
</Relationships>
</file>

<file path=ppt/slides/_rels/slide32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4_RSCP.936.legend.wmf"/>
  <Relationship Id="rId10-created" Type="http://schemas.openxmlformats.org/officeDocument/2006/relationships/image" Target="../media/ms4_RSCP.936.map.jpg"/>
</Relationships>
</file>

<file path=ppt/slides/_rels/slide33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4_ECNO.748.legend.wmf"/>
  <Relationship Id="rId10-created" Type="http://schemas.openxmlformats.org/officeDocument/2006/relationships/image" Target="../media/ms4_ECNO.748.map.jpg"/>
</Relationships>
</file>

<file path=ppt/slides/_rels/slide34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4_GPS.713.legend.wmf"/>
  <Relationship Id="rId10-created" Type="http://schemas.openxmlformats.org/officeDocument/2006/relationships/image" Target="../media/ms4_GPS.713.map.jpg"/>
</Relationships>
</file>

<file path=ppt/slides/_rels/slide35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4_KPH.139.legend.wmf"/>
  <Relationship Id="rId10-created" Type="http://schemas.openxmlformats.org/officeDocument/2006/relationships/image" Target="../media/ms4_KPH.139.map.jpg"/>
</Relationships>
</file>

<file path=ppt/slides/_rels/slide36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3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5_TECHMODE.659.legend.wmf"/>
  <Relationship Id="rId10-created" Type="http://schemas.openxmlformats.org/officeDocument/2006/relationships/image" Target="../media/ms5_TECHMODE.659.map.jpg"/>
</Relationships>
</file>

<file path=ppt/slides/_rels/slide3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5_SC.825.zoomroute.jpg"/>
  <Relationship Id="rId9-created" Type="http://schemas.openxmlformats.org/officeDocument/2006/relationships/image" Target="../media/ms5_SC.825.legend.wmf"/>
  <Relationship Id="rId10-created" Type="http://schemas.openxmlformats.org/officeDocument/2006/relationships/image" Target="../media/ms5_SC.825.map.jpg"/>
</Relationships>
</file>

<file path=ppt/slides/_rels/slide3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5_UARFCN.327.legend.wmf"/>
  <Relationship Id="rId10-created" Type="http://schemas.openxmlformats.org/officeDocument/2006/relationships/image" Target="../media/ms5_UARFCN.327.map.jpg"/>
</Relationships>
</file>

<file path=ppt/slides/_rels/slide4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100.png"/></Relationships>
</file>

<file path=ppt/slides/_rels/slide4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5_RSCP.357.legend.wmf"/>
  <Relationship Id="rId10-created" Type="http://schemas.openxmlformats.org/officeDocument/2006/relationships/image" Target="../media/ms5_RSCP.357.map.jpg"/>
</Relationships>
</file>

<file path=ppt/slides/_rels/slide41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5_ECNO.400.legend.wmf"/>
  <Relationship Id="rId10-created" Type="http://schemas.openxmlformats.org/officeDocument/2006/relationships/image" Target="../media/ms5_ECNO.400.map.jpg"/>
</Relationships>
</file>

<file path=ppt/slides/_rels/slide42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5_HSDPA.211.legend.wmf"/>
  <Relationship Id="rId9-created" Type="http://schemas.openxmlformats.org/officeDocument/2006/relationships/image" Target="../media/ms5_HSDPA.211.map.jpg"/>
</Relationships>
</file>

<file path=ppt/slides/_rels/slide43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5_HSDPA.207.legend.wmf"/>
  <Relationship Id="rId9-created" Type="http://schemas.openxmlformats.org/officeDocument/2006/relationships/image" Target="../media/ms5_HSDPA.207.map.jpg"/>
</Relationships>
</file>

<file path=ppt/slides/_rels/slide44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5_GPS.851.legend.wmf"/>
  <Relationship Id="rId10-created" Type="http://schemas.openxmlformats.org/officeDocument/2006/relationships/image" Target="../media/ms5_GPS.851.map.jpg"/>
</Relationships>
</file>

<file path=ppt/slides/_rels/slide45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5_KPH.12.legend.wmf"/>
  <Relationship Id="rId10-created" Type="http://schemas.openxmlformats.org/officeDocument/2006/relationships/image" Target="../media/ms5_KPH.12.map.jpg"/>
</Relationships>
</file>

<file path=ppt/slides/_rels/slide46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100.png"/></Relationships>
</file>

<file path=ppt/slides/_rels/slide47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4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6_TECHMODE.527.legend.wmf"/>
  <Relationship Id="rId10-created" Type="http://schemas.openxmlformats.org/officeDocument/2006/relationships/image" Target="../media/ms6_TECHMODE.527.map.jpg"/>
</Relationships>
</file>

<file path=ppt/slides/_rels/slide4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6_PCI.428.zoomroute.jpg"/>
  <Relationship Id="rId9-created" Type="http://schemas.openxmlformats.org/officeDocument/2006/relationships/image" Target="../media/ms6_PCI.428.legend.wmf"/>
  <Relationship Id="rId10-created" Type="http://schemas.openxmlformats.org/officeDocument/2006/relationships/image" Target="../media/ms6_PCI.428.map.jpg"/>
</Relationships>
</file>

<file path=ppt/slides/_rels/slide5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5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6_EARFCN.399.legend.wmf"/>
  <Relationship Id="rId10-created" Type="http://schemas.openxmlformats.org/officeDocument/2006/relationships/image" Target="../media/ms6_EARFCN.399.map.jpg"/>
</Relationships>
</file>

<file path=ppt/slides/_rels/slide51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6_RSRP.113.legend.wmf"/>
  <Relationship Id="rId10-created" Type="http://schemas.openxmlformats.org/officeDocument/2006/relationships/image" Target="../media/ms6_RSRP.113.map.jpg"/>
</Relationships>
</file>

<file path=ppt/slides/_rels/slide52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6_RSRP.138.legend.wmf"/>
  <Relationship Id="rId10-created" Type="http://schemas.openxmlformats.org/officeDocument/2006/relationships/image" Target="../media/ms6_RSRP.138.map.jpg"/>
</Relationships>
</file>

<file path=ppt/slides/_rels/slide53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6_RSRQ.55.legend.wmf"/>
  <Relationship Id="rId10-created" Type="http://schemas.openxmlformats.org/officeDocument/2006/relationships/image" Target="../media/ms6_RSRQ.55.map.jpg"/>
</Relationships>
</file>

<file path=ppt/slides/_rels/slide54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6_GPS.203.legend.wmf"/>
  <Relationship Id="rId10-created" Type="http://schemas.openxmlformats.org/officeDocument/2006/relationships/image" Target="../media/ms6_GPS.203.map.jpg"/>
</Relationships>
</file>

<file path=ppt/slides/_rels/slide55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6_KPH.86.legend.wmf"/>
  <Relationship Id="rId10-created" Type="http://schemas.openxmlformats.org/officeDocument/2006/relationships/image" Target="../media/ms6_KPH.86.map.jpg"/>
</Relationships>
</file>

<file path=ppt/slides/_rels/slide56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5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7_TECHMODE.106.legend.wmf"/>
  <Relationship Id="rId10-created" Type="http://schemas.openxmlformats.org/officeDocument/2006/relationships/image" Target="../media/ms7_TECHMODE.106.map.jpg"/>
</Relationships>
</file>

<file path=ppt/slides/_rels/slide5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7_PCI.57.zoomroute.jpg"/>
  <Relationship Id="rId9-created" Type="http://schemas.openxmlformats.org/officeDocument/2006/relationships/image" Target="../media/ms7_PCI.57.legend.wmf"/>
  <Relationship Id="rId10-created" Type="http://schemas.openxmlformats.org/officeDocument/2006/relationships/image" Target="../media/ms7_PCI.57.map.jpg"/>
</Relationships>
</file>

<file path=ppt/slides/_rels/slide5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7_EARFCN.678.legend.wmf"/>
  <Relationship Id="rId10-created" Type="http://schemas.openxmlformats.org/officeDocument/2006/relationships/image" Target="../media/ms7_EARFCN.678.map.jpg"/>
</Relationships>
</file>

<file path=ppt/slides/_rels/slide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1_TECHMODE.360.legend.wmf"/>
  <Relationship Id="rId10-created" Type="http://schemas.openxmlformats.org/officeDocument/2006/relationships/image" Target="../media/ms1_TECHMODE.360.map.jpg"/>
</Relationships>
</file>

<file path=ppt/slides/_rels/slide6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7_RSRP.974.legend.wmf"/>
  <Relationship Id="rId10-created" Type="http://schemas.openxmlformats.org/officeDocument/2006/relationships/image" Target="../media/ms7_RSRP.974.map.jpg"/>
</Relationships>
</file>

<file path=ppt/slides/_rels/slide61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7_RSRP.945.legend.wmf"/>
  <Relationship Id="rId10-created" Type="http://schemas.openxmlformats.org/officeDocument/2006/relationships/image" Target="../media/ms7_RSRP.945.map.jpg"/>
</Relationships>
</file>

<file path=ppt/slides/_rels/slide62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7_RSRQ.307.legend.wmf"/>
  <Relationship Id="rId10-created" Type="http://schemas.openxmlformats.org/officeDocument/2006/relationships/image" Target="../media/ms7_RSRQ.307.map.jpg"/>
</Relationships>
</file>

<file path=ppt/slides/_rels/slide63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7_PDCP.188.legend.wmf"/>
  <Relationship Id="rId9-created" Type="http://schemas.openxmlformats.org/officeDocument/2006/relationships/image" Target="../media/ms7_PDCP.188.map.jpg"/>
</Relationships>
</file>

<file path=ppt/slides/_rels/slide64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7_PDCP.373.legend.wmf"/>
  <Relationship Id="rId9-created" Type="http://schemas.openxmlformats.org/officeDocument/2006/relationships/image" Target="../media/ms7_PDCP.373.map.jpg"/>
</Relationships>
</file>

<file path=ppt/slides/_rels/slide65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7_GPS.925.legend.wmf"/>
  <Relationship Id="rId10-created" Type="http://schemas.openxmlformats.org/officeDocument/2006/relationships/image" Target="../media/ms7_GPS.925.map.jpg"/>
</Relationships>
</file>

<file path=ppt/slides/_rels/slide6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7_KPH.762.legend.wmf"/>
  <Relationship Id="rId10-created" Type="http://schemas.openxmlformats.org/officeDocument/2006/relationships/image" Target="../media/ms7_KPH.762.map.jpg"/>
</Relationships>
</file>

<file path=ppt/slides/_rels/slide67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349.png"/>
  <Relationship Id="rId6-created" Type="http://schemas.openxmlformats.org/officeDocument/2006/relationships/image" Target="../media/image350.jpg"/>
  <Relationship Id="rId7-created" Type="http://schemas.openxmlformats.org/officeDocument/2006/relationships/image" Target="../media/image1.png"/>
</Relationships>
</file>

<file path=ppt/slides/_rels/slide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1_CI.173.zoomroute.jpg"/>
  <Relationship Id="rId9-created" Type="http://schemas.openxmlformats.org/officeDocument/2006/relationships/image" Target="../media/ms1_CI.173.legend.wmf"/>
  <Relationship Id="rId10-created" Type="http://schemas.openxmlformats.org/officeDocument/2006/relationships/image" Target="../media/ms1_CI.173.map.jpg"/>
</Relationships>
</file>

<file path=ppt/slides/_rels/slide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1_BAND.219.legend.wmf"/>
  <Relationship Id="rId10-created" Type="http://schemas.openxmlformats.org/officeDocument/2006/relationships/image" Target="../media/ms1_BAND.219.map.jpg"/>
</Relationships>
</file>

<file path=ppt/slides/_rels/slide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1_RXLEVELIDLE.292.legend.wmf"/>
  <Relationship Id="rId10-created" Type="http://schemas.openxmlformats.org/officeDocument/2006/relationships/image" Target="../media/ms1_RXLEVELIDLE.292.map.jpg"/>
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2G 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377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BAND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3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RXQUALSUB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899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3286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286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CRA(195)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MS3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286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CRA(195)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MS4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LongCall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286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CRA(195)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MS5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Data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Continues Download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MTN-TT-20251123-00234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05/08/2026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05/08/2026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MS3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130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112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MS4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2G,3G,4G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Ericsson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35.64343 51.49932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Tehran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TEBSCE4/TERNCE7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112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MS5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Data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CRA(195)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2G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GSM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CRA(195)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2G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GSM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Long Call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Dedicated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112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HSDPA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736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Uu_HSDPA_Throughput_MAC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0.181205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3.430000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83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0.518813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0.302002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HSDPA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574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Uu_HSDPA_Throughput_MAC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0.181205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3.430000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83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0.518813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0.302002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CRA(195)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MS6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 MBB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CRA(195)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MS7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 MBB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Data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Continues Download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MS6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130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2G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08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28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RSRQ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29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MS7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Data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112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08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28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RSRQ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65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PDCP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772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LTE_UE_Throughput_PDCP_DL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6147.754437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2818.560000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35084.580000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142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6625.015999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54974372.582782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PDCP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691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LTE_UE_Throughput_PDCP_DL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6147.754437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2818.560000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35084.580000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142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6625.015999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54974372.582782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377000" cy="130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BAND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323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RXLEVELIDLE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845000" cy="112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