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95.legend.wmf"/>
  <Relationship Id="rId10-created" Type="http://schemas.openxmlformats.org/officeDocument/2006/relationships/image" Target="../media/ms1_ECNO.19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07.legend.wmf"/>
  <Relationship Id="rId10-created" Type="http://schemas.openxmlformats.org/officeDocument/2006/relationships/image" Target="../media/ms1_GPS.70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07.legend.wmf"/>
  <Relationship Id="rId10-created" Type="http://schemas.openxmlformats.org/officeDocument/2006/relationships/image" Target="../media/ms1_KPH.30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22.legend.wmf"/>
  <Relationship Id="rId10-created" Type="http://schemas.openxmlformats.org/officeDocument/2006/relationships/image" Target="../media/ms2_TECHMODE.52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85.zoomroute.jpg"/>
  <Relationship Id="rId9-created" Type="http://schemas.openxmlformats.org/officeDocument/2006/relationships/image" Target="../media/ms2_SC.985.legend.wmf"/>
  <Relationship Id="rId10-created" Type="http://schemas.openxmlformats.org/officeDocument/2006/relationships/image" Target="../media/ms2_SC.98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56.legend.wmf"/>
  <Relationship Id="rId10-created" Type="http://schemas.openxmlformats.org/officeDocument/2006/relationships/image" Target="../media/ms2_UARFCN.556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53.legend.wmf"/>
  <Relationship Id="rId10-created" Type="http://schemas.openxmlformats.org/officeDocument/2006/relationships/image" Target="../media/ms2_RSCP.55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680.legend.wmf"/>
  <Relationship Id="rId10-created" Type="http://schemas.openxmlformats.org/officeDocument/2006/relationships/image" Target="../media/ms2_ECNO.680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826.legend.wmf"/>
  <Relationship Id="rId10-created" Type="http://schemas.openxmlformats.org/officeDocument/2006/relationships/image" Target="../media/ms2_GPS.82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63.legend.wmf"/>
  <Relationship Id="rId10-created" Type="http://schemas.openxmlformats.org/officeDocument/2006/relationships/image" Target="../media/ms2_KPH.36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4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681.legend.wmf"/>
  <Relationship Id="rId10-created" Type="http://schemas.openxmlformats.org/officeDocument/2006/relationships/image" Target="../media/ms1_TECHMODE.68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10.zoomroute.jpg"/>
  <Relationship Id="rId9-created" Type="http://schemas.openxmlformats.org/officeDocument/2006/relationships/image" Target="../media/ms1_SC.610.legend.wmf"/>
  <Relationship Id="rId10-created" Type="http://schemas.openxmlformats.org/officeDocument/2006/relationships/image" Target="../media/ms1_SC.61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574.legend.wmf"/>
  <Relationship Id="rId10-created" Type="http://schemas.openxmlformats.org/officeDocument/2006/relationships/image" Target="../media/ms1_UARFCN.574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53.legend.wmf"/>
  <Relationship Id="rId10-created" Type="http://schemas.openxmlformats.org/officeDocument/2006/relationships/image" Target="../media/ms1_RSCP.35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MTN-TT-20260727-00530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35.72329 50.98491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