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619.legend.wmf"/>
  <Relationship Id="rId10-created" Type="http://schemas.openxmlformats.org/officeDocument/2006/relationships/image" Target="../media/ms1_ECNO.619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335.legend.wmf"/>
  <Relationship Id="rId10-created" Type="http://schemas.openxmlformats.org/officeDocument/2006/relationships/image" Target="../media/ms1_GPS.335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574.legend.wmf"/>
  <Relationship Id="rId10-created" Type="http://schemas.openxmlformats.org/officeDocument/2006/relationships/image" Target="../media/ms1_KPH.574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791.legend.wmf"/>
  <Relationship Id="rId10-created" Type="http://schemas.openxmlformats.org/officeDocument/2006/relationships/image" Target="../media/ms2_TECHMODE.791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440.zoomroute.jpg"/>
  <Relationship Id="rId9-created" Type="http://schemas.openxmlformats.org/officeDocument/2006/relationships/image" Target="../media/ms2_SC.440.legend.wmf"/>
  <Relationship Id="rId10-created" Type="http://schemas.openxmlformats.org/officeDocument/2006/relationships/image" Target="../media/ms2_SC.44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486.legend.wmf"/>
  <Relationship Id="rId10-created" Type="http://schemas.openxmlformats.org/officeDocument/2006/relationships/image" Target="../media/ms2_UARFCN.48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78.legend.wmf"/>
  <Relationship Id="rId10-created" Type="http://schemas.openxmlformats.org/officeDocument/2006/relationships/image" Target="../media/ms2_RSCP.7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396.legend.wmf"/>
  <Relationship Id="rId10-created" Type="http://schemas.openxmlformats.org/officeDocument/2006/relationships/image" Target="../media/ms2_ECNO.396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125.legend.wmf"/>
  <Relationship Id="rId10-created" Type="http://schemas.openxmlformats.org/officeDocument/2006/relationships/image" Target="../media/ms2_GPS.125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402.legend.wmf"/>
  <Relationship Id="rId10-created" Type="http://schemas.openxmlformats.org/officeDocument/2006/relationships/image" Target="../media/ms2_KPH.402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73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298.legend.wmf"/>
  <Relationship Id="rId10-created" Type="http://schemas.openxmlformats.org/officeDocument/2006/relationships/image" Target="../media/ms1_TECHMODE.298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299.zoomroute.jpg"/>
  <Relationship Id="rId9-created" Type="http://schemas.openxmlformats.org/officeDocument/2006/relationships/image" Target="../media/ms1_SC.299.legend.wmf"/>
  <Relationship Id="rId10-created" Type="http://schemas.openxmlformats.org/officeDocument/2006/relationships/image" Target="../media/ms1_SC.299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506.legend.wmf"/>
  <Relationship Id="rId10-created" Type="http://schemas.openxmlformats.org/officeDocument/2006/relationships/image" Target="../media/ms1_UARFCN.506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186.legend.wmf"/>
  <Relationship Id="rId10-created" Type="http://schemas.openxmlformats.org/officeDocument/2006/relationships/image" Target="../media/ms1_RSCP.186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MTN-TT-20260709-00272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34.65312 50.88805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Qom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QOBSCH2/QORNCH02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