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220.legend.wmf"/>
  <Relationship Id="rId10-created" Type="http://schemas.openxmlformats.org/officeDocument/2006/relationships/image" Target="../media/ms1_RSRQ.220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823.legend.wmf"/>
  <Relationship Id="rId10-created" Type="http://schemas.openxmlformats.org/officeDocument/2006/relationships/image" Target="../media/ms1_GPS.823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645.legend.wmf"/>
  <Relationship Id="rId10-created" Type="http://schemas.openxmlformats.org/officeDocument/2006/relationships/image" Target="../media/ms1_KPH.645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514.legend.wmf"/>
  <Relationship Id="rId10-created" Type="http://schemas.openxmlformats.org/officeDocument/2006/relationships/image" Target="../media/ms2_TECHMODE.514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746.zoomroute.jpg"/>
  <Relationship Id="rId9-created" Type="http://schemas.openxmlformats.org/officeDocument/2006/relationships/image" Target="../media/ms2_PCI.746.legend.wmf"/>
  <Relationship Id="rId10-created" Type="http://schemas.openxmlformats.org/officeDocument/2006/relationships/image" Target="../media/ms2_PCI.746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181.legend.wmf"/>
  <Relationship Id="rId10-created" Type="http://schemas.openxmlformats.org/officeDocument/2006/relationships/image" Target="../media/ms2_EARFCN.181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298.legend.wmf"/>
  <Relationship Id="rId10-created" Type="http://schemas.openxmlformats.org/officeDocument/2006/relationships/image" Target="../media/ms2_RSRP.29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28.legend.wmf"/>
  <Relationship Id="rId10-created" Type="http://schemas.openxmlformats.org/officeDocument/2006/relationships/image" Target="../media/ms2_RSRQ.28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626.legend.wmf"/>
  <Relationship Id="rId9-created" Type="http://schemas.openxmlformats.org/officeDocument/2006/relationships/image" Target="../media/ms2_PDCP.626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45.legend.wmf"/>
  <Relationship Id="rId9-created" Type="http://schemas.openxmlformats.org/officeDocument/2006/relationships/image" Target="../media/ms2_PDCP.45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302.legend.wmf"/>
  <Relationship Id="rId10-created" Type="http://schemas.openxmlformats.org/officeDocument/2006/relationships/image" Target="../media/ms2_GPS.302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599.legend.wmf"/>
  <Relationship Id="rId10-created" Type="http://schemas.openxmlformats.org/officeDocument/2006/relationships/image" Target="../media/ms2_KPH.599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273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967.legend.wmf"/>
  <Relationship Id="rId10-created" Type="http://schemas.openxmlformats.org/officeDocument/2006/relationships/image" Target="../media/ms1_TECHMODE.967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767.zoomroute.jpg"/>
  <Relationship Id="rId9-created" Type="http://schemas.openxmlformats.org/officeDocument/2006/relationships/image" Target="../media/ms1_PCI.767.legend.wmf"/>
  <Relationship Id="rId10-created" Type="http://schemas.openxmlformats.org/officeDocument/2006/relationships/image" Target="../media/ms1_PCI.767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741.legend.wmf"/>
  <Relationship Id="rId10-created" Type="http://schemas.openxmlformats.org/officeDocument/2006/relationships/image" Target="../media/ms1_EARFCN.74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777.legend.wmf"/>
  <Relationship Id="rId10-created" Type="http://schemas.openxmlformats.org/officeDocument/2006/relationships/image" Target="../media/ms1_RSRP.777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30394.057558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32158.080000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27486.800000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65088.000000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10012.080000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12702.884828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169815429.468931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MTN-TT-20260223-00081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29/07/2026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30394.057558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32158.080000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27486.800000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65088.000000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10012.080000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12702.884828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169815429.468931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36.31310219 59.5993495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MSBSCH6/MSRNCH05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