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95.legend.wmf"/>
  <Relationship Id="rId10-created" Type="http://schemas.openxmlformats.org/officeDocument/2006/relationships/image" Target="../media/ms1_ECNO.19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02.legend.wmf"/>
  <Relationship Id="rId10-created" Type="http://schemas.openxmlformats.org/officeDocument/2006/relationships/image" Target="../media/ms1_GPS.50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25.legend.wmf"/>
  <Relationship Id="rId10-created" Type="http://schemas.openxmlformats.org/officeDocument/2006/relationships/image" Target="../media/ms1_KPH.325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38.legend.wmf"/>
  <Relationship Id="rId10-created" Type="http://schemas.openxmlformats.org/officeDocument/2006/relationships/image" Target="../media/ms2_TECHMODE.83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66.zoomroute.jpg"/>
  <Relationship Id="rId9-created" Type="http://schemas.openxmlformats.org/officeDocument/2006/relationships/image" Target="../media/ms2_SC.866.legend.wmf"/>
  <Relationship Id="rId10-created" Type="http://schemas.openxmlformats.org/officeDocument/2006/relationships/image" Target="../media/ms2_SC.86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65.legend.wmf"/>
  <Relationship Id="rId10-created" Type="http://schemas.openxmlformats.org/officeDocument/2006/relationships/image" Target="../media/ms2_UARFCN.6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811.legend.wmf"/>
  <Relationship Id="rId10-created" Type="http://schemas.openxmlformats.org/officeDocument/2006/relationships/image" Target="../media/ms2_RSCP.81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141.legend.wmf"/>
  <Relationship Id="rId10-created" Type="http://schemas.openxmlformats.org/officeDocument/2006/relationships/image" Target="../media/ms2_ECNO.14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94.legend.wmf"/>
  <Relationship Id="rId10-created" Type="http://schemas.openxmlformats.org/officeDocument/2006/relationships/image" Target="../media/ms2_GPS.19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96.legend.wmf"/>
  <Relationship Id="rId10-created" Type="http://schemas.openxmlformats.org/officeDocument/2006/relationships/image" Target="../media/ms2_KPH.49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2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107.legend.wmf"/>
  <Relationship Id="rId10-created" Type="http://schemas.openxmlformats.org/officeDocument/2006/relationships/image" Target="../media/ms1_TECHMODE.10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901.zoomroute.jpg"/>
  <Relationship Id="rId9-created" Type="http://schemas.openxmlformats.org/officeDocument/2006/relationships/image" Target="../media/ms1_SC.901.legend.wmf"/>
  <Relationship Id="rId10-created" Type="http://schemas.openxmlformats.org/officeDocument/2006/relationships/image" Target="../media/ms1_SC.90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00.legend.wmf"/>
  <Relationship Id="rId10-created" Type="http://schemas.openxmlformats.org/officeDocument/2006/relationships/image" Target="../media/ms1_UARFCN.80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22.legend.wmf"/>
  <Relationship Id="rId10-created" Type="http://schemas.openxmlformats.org/officeDocument/2006/relationships/image" Target="../media/ms1_RSCP.72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MTN-TT-20260725-00181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35.62449 51.40481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