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110.legend.wmf"/>
  <Relationship Id="rId10-created" Type="http://schemas.openxmlformats.org/officeDocument/2006/relationships/image" Target="../media/ms1_RSRQ.110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567.legend.wmf"/>
  <Relationship Id="rId10-created" Type="http://schemas.openxmlformats.org/officeDocument/2006/relationships/image" Target="../media/ms1_GPS.567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494.legend.wmf"/>
  <Relationship Id="rId10-created" Type="http://schemas.openxmlformats.org/officeDocument/2006/relationships/image" Target="../media/ms1_KPH.49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376.legend.wmf"/>
  <Relationship Id="rId10-created" Type="http://schemas.openxmlformats.org/officeDocument/2006/relationships/image" Target="../media/ms2_TECHMODE.37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724.zoomroute.jpg"/>
  <Relationship Id="rId9-created" Type="http://schemas.openxmlformats.org/officeDocument/2006/relationships/image" Target="../media/ms2_PCI.724.legend.wmf"/>
  <Relationship Id="rId10-created" Type="http://schemas.openxmlformats.org/officeDocument/2006/relationships/image" Target="../media/ms2_PCI.72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570.legend.wmf"/>
  <Relationship Id="rId10-created" Type="http://schemas.openxmlformats.org/officeDocument/2006/relationships/image" Target="../media/ms2_EARFCN.57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311.legend.wmf"/>
  <Relationship Id="rId10-created" Type="http://schemas.openxmlformats.org/officeDocument/2006/relationships/image" Target="../media/ms2_RSRP.31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608.legend.wmf"/>
  <Relationship Id="rId10-created" Type="http://schemas.openxmlformats.org/officeDocument/2006/relationships/image" Target="../media/ms2_RSRQ.608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11.legend.wmf"/>
  <Relationship Id="rId9-created" Type="http://schemas.openxmlformats.org/officeDocument/2006/relationships/image" Target="../media/ms2_PDCP.1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89.legend.wmf"/>
  <Relationship Id="rId9-created" Type="http://schemas.openxmlformats.org/officeDocument/2006/relationships/image" Target="../media/ms2_PDCP.389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242.legend.wmf"/>
  <Relationship Id="rId10-created" Type="http://schemas.openxmlformats.org/officeDocument/2006/relationships/image" Target="../media/ms2_GPS.242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696.legend.wmf"/>
  <Relationship Id="rId10-created" Type="http://schemas.openxmlformats.org/officeDocument/2006/relationships/image" Target="../media/ms2_KPH.696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13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808.legend.wmf"/>
  <Relationship Id="rId10-created" Type="http://schemas.openxmlformats.org/officeDocument/2006/relationships/image" Target="../media/ms1_TECHMODE.808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403.zoomroute.jpg"/>
  <Relationship Id="rId9-created" Type="http://schemas.openxmlformats.org/officeDocument/2006/relationships/image" Target="../media/ms1_PCI.403.legend.wmf"/>
  <Relationship Id="rId10-created" Type="http://schemas.openxmlformats.org/officeDocument/2006/relationships/image" Target="../media/ms1_PCI.40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282.legend.wmf"/>
  <Relationship Id="rId10-created" Type="http://schemas.openxmlformats.org/officeDocument/2006/relationships/image" Target="../media/ms1_EARFCN.28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529.legend.wmf"/>
  <Relationship Id="rId10-created" Type="http://schemas.openxmlformats.org/officeDocument/2006/relationships/image" Target="../media/ms1_RSRP.52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54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215.868788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245.760000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865.130000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190.002153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36994.302842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MTN-TT-20260719-00190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01/08/2026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215.868788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245.760000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865.130000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190.002153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36994.302842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35.71757156 51.10308766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