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88.legend.wmf"/>
  <Relationship Id="rId10-created" Type="http://schemas.openxmlformats.org/officeDocument/2006/relationships/image" Target="../media/ms1_ECNO.18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13.legend.wmf"/>
  <Relationship Id="rId10-created" Type="http://schemas.openxmlformats.org/officeDocument/2006/relationships/image" Target="../media/ms1_KPH.11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434.legend.wmf"/>
  <Relationship Id="rId10-created" Type="http://schemas.openxmlformats.org/officeDocument/2006/relationships/image" Target="../media/ms2_TECHMODE.43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791.zoomroute.jpg"/>
  <Relationship Id="rId9-created" Type="http://schemas.openxmlformats.org/officeDocument/2006/relationships/image" Target="../media/ms2_SC.791.legend.wmf"/>
  <Relationship Id="rId10-created" Type="http://schemas.openxmlformats.org/officeDocument/2006/relationships/image" Target="../media/ms2_SC.79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95.legend.wmf"/>
  <Relationship Id="rId10-created" Type="http://schemas.openxmlformats.org/officeDocument/2006/relationships/image" Target="../media/ms2_UARFCN.99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999.legend.wmf"/>
  <Relationship Id="rId10-created" Type="http://schemas.openxmlformats.org/officeDocument/2006/relationships/image" Target="../media/ms2_RSCP.99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183.legend.wmf"/>
  <Relationship Id="rId10-created" Type="http://schemas.openxmlformats.org/officeDocument/2006/relationships/image" Target="../media/ms2_ECNO.18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77.legend.wmf"/>
  <Relationship Id="rId10-created" Type="http://schemas.openxmlformats.org/officeDocument/2006/relationships/image" Target="../media/ms2_KPH.87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7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453.legend.wmf"/>
  <Relationship Id="rId10-created" Type="http://schemas.openxmlformats.org/officeDocument/2006/relationships/image" Target="../media/ms1_TECHMODE.45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09.zoomroute.jpg"/>
  <Relationship Id="rId9-created" Type="http://schemas.openxmlformats.org/officeDocument/2006/relationships/image" Target="../media/ms1_SC.309.legend.wmf"/>
  <Relationship Id="rId10-created" Type="http://schemas.openxmlformats.org/officeDocument/2006/relationships/image" Target="../media/ms1_SC.30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7.legend.wmf"/>
  <Relationship Id="rId10-created" Type="http://schemas.openxmlformats.org/officeDocument/2006/relationships/image" Target="../media/ms1_UARFCN.1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27.legend.wmf"/>
  <Relationship Id="rId10-created" Type="http://schemas.openxmlformats.org/officeDocument/2006/relationships/image" Target="../media/ms1_RSCP.72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MTN-TT-20260704-00342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29/07/2026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35.81925514 50.93182594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