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645.legend.wmf"/>
  <Relationship Id="rId10-created" Type="http://schemas.openxmlformats.org/officeDocument/2006/relationships/image" Target="../media/ms1_GPS.64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716.legend.wmf"/>
  <Relationship Id="rId10-created" Type="http://schemas.openxmlformats.org/officeDocument/2006/relationships/image" Target="../media/ms1_KPH.716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739.legend.wmf"/>
  <Relationship Id="rId10-created" Type="http://schemas.openxmlformats.org/officeDocument/2006/relationships/image" Target="../media/ms2_TECHMODE.739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592.zoomroute.jpg"/>
  <Relationship Id="rId9-created" Type="http://schemas.openxmlformats.org/officeDocument/2006/relationships/image" Target="../media/ms2_CI.592.legend.wmf"/>
  <Relationship Id="rId10-created" Type="http://schemas.openxmlformats.org/officeDocument/2006/relationships/image" Target="../media/ms2_CI.59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977.legend.wmf"/>
  <Relationship Id="rId10-created" Type="http://schemas.openxmlformats.org/officeDocument/2006/relationships/image" Target="../media/ms2_BAND.97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265.legend.wmf"/>
  <Relationship Id="rId10-created" Type="http://schemas.openxmlformats.org/officeDocument/2006/relationships/image" Target="../media/ms2_RXQUALSUB.26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301.legend.wmf"/>
  <Relationship Id="rId10-created" Type="http://schemas.openxmlformats.org/officeDocument/2006/relationships/image" Target="../media/ms2_GPS.30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170.legend.wmf"/>
  <Relationship Id="rId10-created" Type="http://schemas.openxmlformats.org/officeDocument/2006/relationships/image" Target="../media/ms2_KPH.170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30.legend.wmf"/>
  <Relationship Id="rId10-created" Type="http://schemas.openxmlformats.org/officeDocument/2006/relationships/image" Target="../media/ms3_TECHMODE.30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290.zoomroute.jpg"/>
  <Relationship Id="rId9-created" Type="http://schemas.openxmlformats.org/officeDocument/2006/relationships/image" Target="../media/ms3_SC.290.legend.wmf"/>
  <Relationship Id="rId10-created" Type="http://schemas.openxmlformats.org/officeDocument/2006/relationships/image" Target="../media/ms3_SC.290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488.legend.wmf"/>
  <Relationship Id="rId10-created" Type="http://schemas.openxmlformats.org/officeDocument/2006/relationships/image" Target="../media/ms3_RSCP.425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425.legend.wmf"/>
  <Relationship Id="rId10-created" Type="http://schemas.openxmlformats.org/officeDocument/2006/relationships/image" Target="../media/ms3_RSCP.425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668.legend.wmf"/>
  <Relationship Id="rId10-created" Type="http://schemas.openxmlformats.org/officeDocument/2006/relationships/image" Target="../media/ms3_ECNO.668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815.legend.wmf"/>
  <Relationship Id="rId10-created" Type="http://schemas.openxmlformats.org/officeDocument/2006/relationships/image" Target="../media/ms3_GPS.815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636.legend.wmf"/>
  <Relationship Id="rId10-created" Type="http://schemas.openxmlformats.org/officeDocument/2006/relationships/image" Target="../media/ms3_KPH.636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319.legend.wmf"/>
  <Relationship Id="rId10-created" Type="http://schemas.openxmlformats.org/officeDocument/2006/relationships/image" Target="../media/ms4_TECHMODE.319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452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179.zoomroute.jpg"/>
  <Relationship Id="rId9-created" Type="http://schemas.openxmlformats.org/officeDocument/2006/relationships/image" Target="../media/ms4_SC.179.legend.wmf"/>
  <Relationship Id="rId10-created" Type="http://schemas.openxmlformats.org/officeDocument/2006/relationships/image" Target="../media/ms4_SC.179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97.legend.wmf"/>
  <Relationship Id="rId10-created" Type="http://schemas.openxmlformats.org/officeDocument/2006/relationships/image" Target="../media/ms4_RSCP.746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746.legend.wmf"/>
  <Relationship Id="rId10-created" Type="http://schemas.openxmlformats.org/officeDocument/2006/relationships/image" Target="../media/ms4_RSCP.746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143.legend.wmf"/>
  <Relationship Id="rId10-created" Type="http://schemas.openxmlformats.org/officeDocument/2006/relationships/image" Target="../media/ms4_ECNO.143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488.legend.wmf"/>
  <Relationship Id="rId10-created" Type="http://schemas.openxmlformats.org/officeDocument/2006/relationships/image" Target="../media/ms4_GPS.488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693.legend.wmf"/>
  <Relationship Id="rId10-created" Type="http://schemas.openxmlformats.org/officeDocument/2006/relationships/image" Target="../media/ms4_KPH.693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607.legend.wmf"/>
  <Relationship Id="rId10-created" Type="http://schemas.openxmlformats.org/officeDocument/2006/relationships/image" Target="../media/ms5_TECHMODE.607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279.zoomroute.jpg"/>
  <Relationship Id="rId9-created" Type="http://schemas.openxmlformats.org/officeDocument/2006/relationships/image" Target="../media/ms5_SC.279.legend.wmf"/>
  <Relationship Id="rId10-created" Type="http://schemas.openxmlformats.org/officeDocument/2006/relationships/image" Target="../media/ms5_SC.279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41.legend.wmf"/>
  <Relationship Id="rId10-created" Type="http://schemas.openxmlformats.org/officeDocument/2006/relationships/image" Target="../media/ms5_UARFCN.41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54.legend.wmf"/>
  <Relationship Id="rId10-created" Type="http://schemas.openxmlformats.org/officeDocument/2006/relationships/image" Target="../media/ms5_RSCP.54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861.legend.wmf"/>
  <Relationship Id="rId10-created" Type="http://schemas.openxmlformats.org/officeDocument/2006/relationships/image" Target="../media/ms5_ECNO.861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237.legend.wmf"/>
  <Relationship Id="rId9-created" Type="http://schemas.openxmlformats.org/officeDocument/2006/relationships/image" Target="../media/ms5_HSDPA.237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48.legend.wmf"/>
  <Relationship Id="rId9-created" Type="http://schemas.openxmlformats.org/officeDocument/2006/relationships/image" Target="../media/ms5_HSDPA.48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595.legend.wmf"/>
  <Relationship Id="rId10-created" Type="http://schemas.openxmlformats.org/officeDocument/2006/relationships/image" Target="../media/ms5_GPS.595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170.legend.wmf"/>
  <Relationship Id="rId10-created" Type="http://schemas.openxmlformats.org/officeDocument/2006/relationships/image" Target="../media/ms5_KPH.170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383.legend.wmf"/>
  <Relationship Id="rId10-created" Type="http://schemas.openxmlformats.org/officeDocument/2006/relationships/image" Target="../media/ms6_TECHMODE.383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627.zoomroute.jpg"/>
  <Relationship Id="rId9-created" Type="http://schemas.openxmlformats.org/officeDocument/2006/relationships/image" Target="../media/ms6_PCI.627.legend.wmf"/>
  <Relationship Id="rId10-created" Type="http://schemas.openxmlformats.org/officeDocument/2006/relationships/image" Target="../media/ms6_PCI.627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168.legend.wmf"/>
  <Relationship Id="rId10-created" Type="http://schemas.openxmlformats.org/officeDocument/2006/relationships/image" Target="../media/ms6_EARFCN.168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470.legend.wmf"/>
  <Relationship Id="rId10-created" Type="http://schemas.openxmlformats.org/officeDocument/2006/relationships/image" Target="../media/ms6_RSRP.470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868.legend.wmf"/>
  <Relationship Id="rId10-created" Type="http://schemas.openxmlformats.org/officeDocument/2006/relationships/image" Target="../media/ms6_RSRP.868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625.legend.wmf"/>
  <Relationship Id="rId10-created" Type="http://schemas.openxmlformats.org/officeDocument/2006/relationships/image" Target="../media/ms6_RSRQ.625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876.legend.wmf"/>
  <Relationship Id="rId10-created" Type="http://schemas.openxmlformats.org/officeDocument/2006/relationships/image" Target="../media/ms6_GPS.876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348.legend.wmf"/>
  <Relationship Id="rId10-created" Type="http://schemas.openxmlformats.org/officeDocument/2006/relationships/image" Target="../media/ms6_KPH.348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868.legend.wmf"/>
  <Relationship Id="rId10-created" Type="http://schemas.openxmlformats.org/officeDocument/2006/relationships/image" Target="../media/ms7_TECHMODE.868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119.zoomroute.jpg"/>
  <Relationship Id="rId9-created" Type="http://schemas.openxmlformats.org/officeDocument/2006/relationships/image" Target="../media/ms7_PCI.119.legend.wmf"/>
  <Relationship Id="rId10-created" Type="http://schemas.openxmlformats.org/officeDocument/2006/relationships/image" Target="../media/ms7_PCI.119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644.legend.wmf"/>
  <Relationship Id="rId10-created" Type="http://schemas.openxmlformats.org/officeDocument/2006/relationships/image" Target="../media/ms7_EARFCN.644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665.legend.wmf"/>
  <Relationship Id="rId10-created" Type="http://schemas.openxmlformats.org/officeDocument/2006/relationships/image" Target="../media/ms1_TECHMODE.665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340.legend.wmf"/>
  <Relationship Id="rId10-created" Type="http://schemas.openxmlformats.org/officeDocument/2006/relationships/image" Target="../media/ms7_RSRP.340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393.legend.wmf"/>
  <Relationship Id="rId10-created" Type="http://schemas.openxmlformats.org/officeDocument/2006/relationships/image" Target="../media/ms7_RSRP.393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128.legend.wmf"/>
  <Relationship Id="rId10-created" Type="http://schemas.openxmlformats.org/officeDocument/2006/relationships/image" Target="../media/ms7_RSRQ.128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68.legend.wmf"/>
  <Relationship Id="rId9-created" Type="http://schemas.openxmlformats.org/officeDocument/2006/relationships/image" Target="../media/ms7_PDCP.68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711.legend.wmf"/>
  <Relationship Id="rId9-created" Type="http://schemas.openxmlformats.org/officeDocument/2006/relationships/image" Target="../media/ms7_PDCP.711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713.legend.wmf"/>
  <Relationship Id="rId10-created" Type="http://schemas.openxmlformats.org/officeDocument/2006/relationships/image" Target="../media/ms7_GPS.713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186.legend.wmf"/>
  <Relationship Id="rId10-created" Type="http://schemas.openxmlformats.org/officeDocument/2006/relationships/image" Target="../media/ms7_KPH.186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284.zoomroute.jpg"/>
  <Relationship Id="rId9-created" Type="http://schemas.openxmlformats.org/officeDocument/2006/relationships/image" Target="../media/ms1_CI.284.legend.wmf"/>
  <Relationship Id="rId10-created" Type="http://schemas.openxmlformats.org/officeDocument/2006/relationships/image" Target="../media/ms1_CI.28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99.legend.wmf"/>
  <Relationship Id="rId10-created" Type="http://schemas.openxmlformats.org/officeDocument/2006/relationships/image" Target="../media/ms1_BAND.9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997.legend.wmf"/>
  <Relationship Id="rId10-created" Type="http://schemas.openxmlformats.org/officeDocument/2006/relationships/image" Target="../media/ms1_RXLEVELIDLE.99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MTN-TT-20260623-00303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26/07/2026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27/07/2026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35.51277774 51.51748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5636.733061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4422.980000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13231.700000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3143.836669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11356905.496808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5636.733061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4422.980000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13231.700000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3143.836669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11356905.496808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6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7245.417857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3962.880000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4834.510000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20655.360000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4677.232060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27688976.438949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7245.417857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3962.880000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4834.510000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20655.360000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4677.232060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27688976.438949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