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Q.303.legend.wmf"/>
  <Relationship Id="rId10-created" Type="http://schemas.openxmlformats.org/officeDocument/2006/relationships/image" Target="../media/ms1_RSRQ.303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GPS.470.legend.wmf"/>
  <Relationship Id="rId10-created" Type="http://schemas.openxmlformats.org/officeDocument/2006/relationships/image" Target="../media/ms1_GPS.470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KPH.258.legend.wmf"/>
  <Relationship Id="rId10-created" Type="http://schemas.openxmlformats.org/officeDocument/2006/relationships/image" Target="../media/ms1_KPH.258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TECHMODE.259.legend.wmf"/>
  <Relationship Id="rId10-created" Type="http://schemas.openxmlformats.org/officeDocument/2006/relationships/image" Target="../media/ms2_TECHMODE.259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CI.670.zoomroute.jpg"/>
  <Relationship Id="rId9-created" Type="http://schemas.openxmlformats.org/officeDocument/2006/relationships/image" Target="../media/ms2_PCI.670.legend.wmf"/>
  <Relationship Id="rId10-created" Type="http://schemas.openxmlformats.org/officeDocument/2006/relationships/image" Target="../media/ms2_PCI.670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EARFCN.303.legend.wmf"/>
  <Relationship Id="rId10-created" Type="http://schemas.openxmlformats.org/officeDocument/2006/relationships/image" Target="../media/ms2_EARFCN.303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P.854.legend.wmf"/>
  <Relationship Id="rId10-created" Type="http://schemas.openxmlformats.org/officeDocument/2006/relationships/image" Target="../media/ms2_RSRP.854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Q.222.legend.wmf"/>
  <Relationship Id="rId10-created" Type="http://schemas.openxmlformats.org/officeDocument/2006/relationships/image" Target="../media/ms2_RSRQ.222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380.legend.wmf"/>
  <Relationship Id="rId9-created" Type="http://schemas.openxmlformats.org/officeDocument/2006/relationships/image" Target="../media/ms2_PDCP.380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659.legend.wmf"/>
  <Relationship Id="rId9-created" Type="http://schemas.openxmlformats.org/officeDocument/2006/relationships/image" Target="../media/ms2_PDCP.659.map.jp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GPS.786.legend.wmf"/>
  <Relationship Id="rId10-created" Type="http://schemas.openxmlformats.org/officeDocument/2006/relationships/image" Target="../media/ms2_GPS.786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KPH.841.legend.wmf"/>
  <Relationship Id="rId10-created" Type="http://schemas.openxmlformats.org/officeDocument/2006/relationships/image" Target="../media/ms2_KPH.841.map.jpg"/>
</Relationships>
</file>

<file path=ppt/slides/_rels/slide2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10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1.jpg"/><Relationship Id="rId8-created" Type="http://schemas.openxmlformats.org/officeDocument/2006/relationships/image" Target="../media/route.kml.267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5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TECHMODE.879.legend.wmf"/>
  <Relationship Id="rId10-created" Type="http://schemas.openxmlformats.org/officeDocument/2006/relationships/image" Target="../media/ms1_TECHMODE.879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PCI.286.zoomroute.jpg"/>
  <Relationship Id="rId9-created" Type="http://schemas.openxmlformats.org/officeDocument/2006/relationships/image" Target="../media/ms1_PCI.286.legend.wmf"/>
  <Relationship Id="rId10-created" Type="http://schemas.openxmlformats.org/officeDocument/2006/relationships/image" Target="../media/ms1_PCI.286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EARFCN.254.legend.wmf"/>
  <Relationship Id="rId10-created" Type="http://schemas.openxmlformats.org/officeDocument/2006/relationships/image" Target="../media/ms1_EARFCN.254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P.207.legend.wmf"/>
  <Relationship Id="rId10-created" Type="http://schemas.openxmlformats.org/officeDocument/2006/relationships/image" Target="../media/ms1_RSRP.207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60895.648913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5031.220000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52577.280000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185137.920000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5031.220000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38000.565270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1513238222.200875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MTN-TT-20260520-00139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07/08/2026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10/08/2026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60895.648913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5031.220000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52577.280000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185137.920000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5031.220000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38000.565270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1513238222.200875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36.315778 59.500695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Khorasan Razavi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MSBSCH2/MSRNCH02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