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95.legend.wmf"/><Relationship Id="rId10-created" Type="http://schemas.openxmlformats.org/officeDocument/2006/relationships/image" Target="../media/ms1_ECNO.29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44.legend.wmf"/><Relationship Id="rId10-created" Type="http://schemas.openxmlformats.org/officeDocument/2006/relationships/image" Target="../media/ms1_GPS.244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24.legend.wmf"/><Relationship Id="rId10-created" Type="http://schemas.openxmlformats.org/officeDocument/2006/relationships/image" Target="../media/ms1_KPH.92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550.legend.wmf"/><Relationship Id="rId10-created" Type="http://schemas.openxmlformats.org/officeDocument/2006/relationships/image" Target="../media/ms2_TECHMODE.55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06.zoomroute.jpg"/><Relationship Id="rId9-created" Type="http://schemas.openxmlformats.org/officeDocument/2006/relationships/image" Target="../media/ms2_SC.606.legend.wmf"/><Relationship Id="rId10-created" Type="http://schemas.openxmlformats.org/officeDocument/2006/relationships/image" Target="../media/ms2_SC.606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79.legend.wmf"/><Relationship Id="rId10-created" Type="http://schemas.openxmlformats.org/officeDocument/2006/relationships/image" Target="../media/ms2_UARFCN.879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61.legend.wmf"/><Relationship Id="rId10-created" Type="http://schemas.openxmlformats.org/officeDocument/2006/relationships/image" Target="../media/ms2_RSCP.76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73.legend.wmf"/><Relationship Id="rId10-created" Type="http://schemas.openxmlformats.org/officeDocument/2006/relationships/image" Target="../media/ms2_ECNO.47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68.legend.wmf"/><Relationship Id="rId10-created" Type="http://schemas.openxmlformats.org/officeDocument/2006/relationships/image" Target="../media/ms2_GPS.96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75.legend.wmf"/><Relationship Id="rId10-created" Type="http://schemas.openxmlformats.org/officeDocument/2006/relationships/image" Target="../media/ms2_KPH.275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9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59.legend.wmf"/><Relationship Id="rId10-created" Type="http://schemas.openxmlformats.org/officeDocument/2006/relationships/image" Target="../media/ms1_TECHMODE.25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64.zoomroute.jpg"/><Relationship Id="rId9-created" Type="http://schemas.openxmlformats.org/officeDocument/2006/relationships/image" Target="../media/ms1_SC.764.legend.wmf"/><Relationship Id="rId10-created" Type="http://schemas.openxmlformats.org/officeDocument/2006/relationships/image" Target="../media/ms1_SC.76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00.legend.wmf"/><Relationship Id="rId10-created" Type="http://schemas.openxmlformats.org/officeDocument/2006/relationships/image" Target="../media/ms1_UARFCN.30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4.legend.wmf"/><Relationship Id="rId10-created" Type="http://schemas.openxmlformats.org/officeDocument/2006/relationships/image" Target="../media/ms1_RSCP.84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MTN-TT-20260808-00344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35.65503 51.05914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