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03.legend.wmf"/><Relationship Id="rId10-created" Type="http://schemas.openxmlformats.org/officeDocument/2006/relationships/image" Target="../media/ms1_ECNO.80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44.legend.wmf"/><Relationship Id="rId10-created" Type="http://schemas.openxmlformats.org/officeDocument/2006/relationships/image" Target="../media/ms1_GPS.94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8.legend.wmf"/><Relationship Id="rId10-created" Type="http://schemas.openxmlformats.org/officeDocument/2006/relationships/image" Target="../media/ms1_KPH.7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99.legend.wmf"/><Relationship Id="rId10-created" Type="http://schemas.openxmlformats.org/officeDocument/2006/relationships/image" Target="../media/ms2_TECHMODE.99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233.zoomroute.jpg"/><Relationship Id="rId9-created" Type="http://schemas.openxmlformats.org/officeDocument/2006/relationships/image" Target="../media/ms2_SC.233.legend.wmf"/><Relationship Id="rId10-created" Type="http://schemas.openxmlformats.org/officeDocument/2006/relationships/image" Target="../media/ms2_SC.23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878.legend.wmf"/><Relationship Id="rId10-created" Type="http://schemas.openxmlformats.org/officeDocument/2006/relationships/image" Target="../media/ms2_UARFCN.87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382.legend.wmf"/><Relationship Id="rId10-created" Type="http://schemas.openxmlformats.org/officeDocument/2006/relationships/image" Target="../media/ms2_RSCP.38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587.legend.wmf"/><Relationship Id="rId10-created" Type="http://schemas.openxmlformats.org/officeDocument/2006/relationships/image" Target="../media/ms2_ECNO.58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6.legend.wmf"/><Relationship Id="rId10-created" Type="http://schemas.openxmlformats.org/officeDocument/2006/relationships/image" Target="../media/ms2_GPS.8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6.legend.wmf"/><Relationship Id="rId10-created" Type="http://schemas.openxmlformats.org/officeDocument/2006/relationships/image" Target="../media/ms2_KPH.4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7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75.legend.wmf"/><Relationship Id="rId10-created" Type="http://schemas.openxmlformats.org/officeDocument/2006/relationships/image" Target="../media/ms1_TECHMODE.77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26.zoomroute.jpg"/><Relationship Id="rId9-created" Type="http://schemas.openxmlformats.org/officeDocument/2006/relationships/image" Target="../media/ms1_SC.326.legend.wmf"/><Relationship Id="rId10-created" Type="http://schemas.openxmlformats.org/officeDocument/2006/relationships/image" Target="../media/ms1_SC.32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75.legend.wmf"/><Relationship Id="rId10-created" Type="http://schemas.openxmlformats.org/officeDocument/2006/relationships/image" Target="../media/ms1_UARFCN.17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579.legend.wmf"/><Relationship Id="rId10-created" Type="http://schemas.openxmlformats.org/officeDocument/2006/relationships/image" Target="../media/ms1_RSCP.57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MTN-TT-20260807-00385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35.51921 51.17311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