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9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1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g"/><Relationship Id="rId5" Type="http://schemas.openxmlformats.org/officeDocument/2006/relationships/image" Target="../media/image3.png"/><Relationship Id="rId4" Type="http://schemas.openxmlformats.org/officeDocument/2006/relationships/image" Target="../media/image83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8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0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4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8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g"/><Relationship Id="rId5" Type="http://schemas.openxmlformats.org/officeDocument/2006/relationships/image" Target="../media/image3.png"/><Relationship Id="rId4" Type="http://schemas.openxmlformats.org/officeDocument/2006/relationships/image" Target="../media/image100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7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1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3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5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7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MTN-TT-20260804-00260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09/08/2026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35.74793 51.32999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TWBSCE2/TWRNCE2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9193.122051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7704.740000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14646.260000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2011.747739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6262410.096928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9193.122051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7704.740000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14646.260000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5645.280000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2011.747739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6262410.096928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115022.008261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8144.560000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215319.550000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559754.450000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8144.560000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94809.322149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19048404445.277512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115022.008261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8144.560000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215319.550000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559754.450000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8144.560000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94809.322149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19048404445.277512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783</Words>
  <Application>Microsoft Office PowerPoint</Application>
  <PresentationFormat>Widescreen</PresentationFormat>
  <Paragraphs>469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2026-08-16T09:22:21Z</dcterms:modified>
</cp:coreProperties>
</file>