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g"/><Relationship Id="rId5" Type="http://schemas.openxmlformats.org/officeDocument/2006/relationships/image" Target="../media/image3.png"/><Relationship Id="rId4" Type="http://schemas.openxmlformats.org/officeDocument/2006/relationships/image" Target="../media/image24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5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3.png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MTN-TT-20260715-00031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63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32.891408 59.243646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South Khorasan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BJBSCH2/BJRNCH01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63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183</Words>
  <Application>Microsoft Office PowerPoint</Application>
  <PresentationFormat>Widescreen</PresentationFormat>
  <Paragraphs>96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2026-08-15T15:39:45Z</dcterms:modified>
</cp:coreProperties>
</file>