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211.legend.wmf"/>
  <Relationship Id="rId10-created" Type="http://schemas.openxmlformats.org/officeDocument/2006/relationships/image" Target="../media/ms1_ECNO.211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306.legend.wmf"/>
  <Relationship Id="rId10-created" Type="http://schemas.openxmlformats.org/officeDocument/2006/relationships/image" Target="../media/ms1_GPS.306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259.legend.wmf"/>
  <Relationship Id="rId10-created" Type="http://schemas.openxmlformats.org/officeDocument/2006/relationships/image" Target="../media/ms1_KPH.259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537.legend.wmf"/>
  <Relationship Id="rId10-created" Type="http://schemas.openxmlformats.org/officeDocument/2006/relationships/image" Target="../media/ms2_TECHMODE.537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847.zoomroute.jpg"/>
  <Relationship Id="rId9-created" Type="http://schemas.openxmlformats.org/officeDocument/2006/relationships/image" Target="../media/ms2_SC.847.legend.wmf"/>
  <Relationship Id="rId10-created" Type="http://schemas.openxmlformats.org/officeDocument/2006/relationships/image" Target="../media/ms2_SC.847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36.legend.wmf"/>
  <Relationship Id="rId10-created" Type="http://schemas.openxmlformats.org/officeDocument/2006/relationships/image" Target="../media/ms2_UARFCN.36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344.legend.wmf"/>
  <Relationship Id="rId10-created" Type="http://schemas.openxmlformats.org/officeDocument/2006/relationships/image" Target="../media/ms2_RSCP.344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323.legend.wmf"/>
  <Relationship Id="rId10-created" Type="http://schemas.openxmlformats.org/officeDocument/2006/relationships/image" Target="../media/ms2_ECNO.323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871.legend.wmf"/>
  <Relationship Id="rId10-created" Type="http://schemas.openxmlformats.org/officeDocument/2006/relationships/image" Target="../media/ms2_GPS.871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308.legend.wmf"/>
  <Relationship Id="rId10-created" Type="http://schemas.openxmlformats.org/officeDocument/2006/relationships/image" Target="../media/ms2_KPH.308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634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843.legend.wmf"/>
  <Relationship Id="rId10-created" Type="http://schemas.openxmlformats.org/officeDocument/2006/relationships/image" Target="../media/ms1_TECHMODE.843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446.zoomroute.jpg"/>
  <Relationship Id="rId9-created" Type="http://schemas.openxmlformats.org/officeDocument/2006/relationships/image" Target="../media/ms1_SC.446.legend.wmf"/>
  <Relationship Id="rId10-created" Type="http://schemas.openxmlformats.org/officeDocument/2006/relationships/image" Target="../media/ms1_SC.446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626.legend.wmf"/>
  <Relationship Id="rId10-created" Type="http://schemas.openxmlformats.org/officeDocument/2006/relationships/image" Target="../media/ms1_UARFCN.626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464.legend.wmf"/>
  <Relationship Id="rId10-created" Type="http://schemas.openxmlformats.org/officeDocument/2006/relationships/image" Target="../media/ms1_RSCP.464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MTN-TT-20260709-00366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26/07/2026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29/07/2026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35.81225 50.98738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