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86.legend.wmf"/>
  <Relationship Id="rId10-created" Type="http://schemas.openxmlformats.org/officeDocument/2006/relationships/image" Target="../media/ms1_ECNO.8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02.legend.wmf"/>
  <Relationship Id="rId10-created" Type="http://schemas.openxmlformats.org/officeDocument/2006/relationships/image" Target="../media/ms1_GPS.20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27.legend.wmf"/>
  <Relationship Id="rId10-created" Type="http://schemas.openxmlformats.org/officeDocument/2006/relationships/image" Target="../media/ms1_KPH.12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82.legend.wmf"/>
  <Relationship Id="rId10-created" Type="http://schemas.openxmlformats.org/officeDocument/2006/relationships/image" Target="../media/ms2_TECHMODE.88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58.zoomroute.jpg"/>
  <Relationship Id="rId9-created" Type="http://schemas.openxmlformats.org/officeDocument/2006/relationships/image" Target="../media/ms2_SC.658.legend.wmf"/>
  <Relationship Id="rId10-created" Type="http://schemas.openxmlformats.org/officeDocument/2006/relationships/image" Target="../media/ms2_SC.65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83.legend.wmf"/>
  <Relationship Id="rId10-created" Type="http://schemas.openxmlformats.org/officeDocument/2006/relationships/image" Target="../media/ms2_UARFCN.48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90.legend.wmf"/>
  <Relationship Id="rId10-created" Type="http://schemas.openxmlformats.org/officeDocument/2006/relationships/image" Target="../media/ms2_RSCP.79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99.legend.wmf"/>
  <Relationship Id="rId10-created" Type="http://schemas.openxmlformats.org/officeDocument/2006/relationships/image" Target="../media/ms2_ECNO.49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95.legend.wmf"/>
  <Relationship Id="rId10-created" Type="http://schemas.openxmlformats.org/officeDocument/2006/relationships/image" Target="../media/ms2_GPS.39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09.legend.wmf"/>
  <Relationship Id="rId10-created" Type="http://schemas.openxmlformats.org/officeDocument/2006/relationships/image" Target="../media/ms2_KPH.309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56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789.legend.wmf"/>
  <Relationship Id="rId10-created" Type="http://schemas.openxmlformats.org/officeDocument/2006/relationships/image" Target="../media/ms1_TECHMODE.78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71.zoomroute.jpg"/>
  <Relationship Id="rId9-created" Type="http://schemas.openxmlformats.org/officeDocument/2006/relationships/image" Target="../media/ms1_SC.871.legend.wmf"/>
  <Relationship Id="rId10-created" Type="http://schemas.openxmlformats.org/officeDocument/2006/relationships/image" Target="../media/ms1_SC.87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29.legend.wmf"/>
  <Relationship Id="rId10-created" Type="http://schemas.openxmlformats.org/officeDocument/2006/relationships/image" Target="../media/ms1_UARFCN.22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895.legend.wmf"/>
  <Relationship Id="rId10-created" Type="http://schemas.openxmlformats.org/officeDocument/2006/relationships/image" Target="../media/ms1_RSCP.89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MTN-TT-20260713-00425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28/07/2026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31/07/2026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35.6172211 51.44869566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TEBSCH14/TERNCH14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