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322.legend.wmf"/>
  <Relationship Id="rId10-created" Type="http://schemas.openxmlformats.org/officeDocument/2006/relationships/image" Target="../media/ms1_ECNO.322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816.legend.wmf"/>
  <Relationship Id="rId10-created" Type="http://schemas.openxmlformats.org/officeDocument/2006/relationships/image" Target="../media/ms1_GPS.816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999.legend.wmf"/>
  <Relationship Id="rId10-created" Type="http://schemas.openxmlformats.org/officeDocument/2006/relationships/image" Target="../media/ms1_KPH.999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590.legend.wmf"/>
  <Relationship Id="rId10-created" Type="http://schemas.openxmlformats.org/officeDocument/2006/relationships/image" Target="../media/ms2_TECHMODE.590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858.zoomroute.jpg"/>
  <Relationship Id="rId9-created" Type="http://schemas.openxmlformats.org/officeDocument/2006/relationships/image" Target="../media/ms2_SC.858.legend.wmf"/>
  <Relationship Id="rId10-created" Type="http://schemas.openxmlformats.org/officeDocument/2006/relationships/image" Target="../media/ms2_SC.858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721.legend.wmf"/>
  <Relationship Id="rId10-created" Type="http://schemas.openxmlformats.org/officeDocument/2006/relationships/image" Target="../media/ms2_UARFCN.721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423.legend.wmf"/>
  <Relationship Id="rId10-created" Type="http://schemas.openxmlformats.org/officeDocument/2006/relationships/image" Target="../media/ms2_RSCP.423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523.legend.wmf"/>
  <Relationship Id="rId10-created" Type="http://schemas.openxmlformats.org/officeDocument/2006/relationships/image" Target="../media/ms2_ECNO.523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189.legend.wmf"/>
  <Relationship Id="rId10-created" Type="http://schemas.openxmlformats.org/officeDocument/2006/relationships/image" Target="../media/ms2_GPS.189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329.legend.wmf"/>
  <Relationship Id="rId10-created" Type="http://schemas.openxmlformats.org/officeDocument/2006/relationships/image" Target="../media/ms2_KPH.329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341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309.legend.wmf"/>
  <Relationship Id="rId10-created" Type="http://schemas.openxmlformats.org/officeDocument/2006/relationships/image" Target="../media/ms1_TECHMODE.309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533.zoomroute.jpg"/>
  <Relationship Id="rId9-created" Type="http://schemas.openxmlformats.org/officeDocument/2006/relationships/image" Target="../media/ms1_SC.533.legend.wmf"/>
  <Relationship Id="rId10-created" Type="http://schemas.openxmlformats.org/officeDocument/2006/relationships/image" Target="../media/ms1_SC.533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860.legend.wmf"/>
  <Relationship Id="rId10-created" Type="http://schemas.openxmlformats.org/officeDocument/2006/relationships/image" Target="../media/ms1_UARFCN.860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995.legend.wmf"/>
  <Relationship Id="rId10-created" Type="http://schemas.openxmlformats.org/officeDocument/2006/relationships/image" Target="../media/ms1_RSCP.995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MTN-TT-20260711-00026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35.68641 51.3522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TWBSCE3/TWRNCE6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