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377.legend.wmf"/><Relationship Id="rId10-created" Type="http://schemas.openxmlformats.org/officeDocument/2006/relationships/image" Target="../media/ms1_RSRQ.377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808.legend.wmf"/><Relationship Id="rId10-created" Type="http://schemas.openxmlformats.org/officeDocument/2006/relationships/image" Target="../media/ms1_GPS.808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476.legend.wmf"/><Relationship Id="rId10-created" Type="http://schemas.openxmlformats.org/officeDocument/2006/relationships/image" Target="../media/ms1_KPH.476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639.legend.wmf"/><Relationship Id="rId10-created" Type="http://schemas.openxmlformats.org/officeDocument/2006/relationships/image" Target="../media/ms2_TECHMODE.639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465.zoomroute.jpg"/><Relationship Id="rId9-created" Type="http://schemas.openxmlformats.org/officeDocument/2006/relationships/image" Target="../media/ms2_PCI.465.legend.wmf"/><Relationship Id="rId10-created" Type="http://schemas.openxmlformats.org/officeDocument/2006/relationships/image" Target="../media/ms2_PCI.465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448.legend.wmf"/><Relationship Id="rId10-created" Type="http://schemas.openxmlformats.org/officeDocument/2006/relationships/image" Target="../media/ms2_EARFCN.448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629.legend.wmf"/><Relationship Id="rId10-created" Type="http://schemas.openxmlformats.org/officeDocument/2006/relationships/image" Target="../media/ms2_RSRP.629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523.legend.wmf"/><Relationship Id="rId10-created" Type="http://schemas.openxmlformats.org/officeDocument/2006/relationships/image" Target="../media/ms2_RSRQ.523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717.legend.wmf"/><Relationship Id="rId9-created" Type="http://schemas.openxmlformats.org/officeDocument/2006/relationships/image" Target="../media/ms2_PDCP.717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382.legend.wmf"/><Relationship Id="rId9-created" Type="http://schemas.openxmlformats.org/officeDocument/2006/relationships/image" Target="../media/ms2_PDCP.382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231.legend.wmf"/><Relationship Id="rId10-created" Type="http://schemas.openxmlformats.org/officeDocument/2006/relationships/image" Target="../media/ms2_GPS.231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489.legend.wmf"/><Relationship Id="rId10-created" Type="http://schemas.openxmlformats.org/officeDocument/2006/relationships/image" Target="../media/ms2_KPH.489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161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40.legend.wmf"/><Relationship Id="rId10-created" Type="http://schemas.openxmlformats.org/officeDocument/2006/relationships/image" Target="../media/ms1_TECHMODE.40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916.zoomroute.jpg"/><Relationship Id="rId9-created" Type="http://schemas.openxmlformats.org/officeDocument/2006/relationships/image" Target="../media/ms1_PCI.916.legend.wmf"/><Relationship Id="rId10-created" Type="http://schemas.openxmlformats.org/officeDocument/2006/relationships/image" Target="../media/ms1_PCI.916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915.legend.wmf"/><Relationship Id="rId10-created" Type="http://schemas.openxmlformats.org/officeDocument/2006/relationships/image" Target="../media/ms1_EARFCN.915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515.legend.wmf"/><Relationship Id="rId10-created" Type="http://schemas.openxmlformats.org/officeDocument/2006/relationships/image" Target="../media/ms1_RSRP.515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71957.882830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11850.260000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39290.620000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142546.270000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11850.260000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36470.621550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2397256297.052612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MTN-TT-20260708-00198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04/08/2026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71957.882830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11850.260000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39290.620000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142546.270000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11850.260000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36470.621550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2397256297.052612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36.400534 59.670246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MSBSCH3/MSRNCH03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