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93.legend.wmf"/>
  <Relationship Id="rId10-created" Type="http://schemas.openxmlformats.org/officeDocument/2006/relationships/image" Target="../media/ms1_ECNO.59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78.legend.wmf"/>
  <Relationship Id="rId10-created" Type="http://schemas.openxmlformats.org/officeDocument/2006/relationships/image" Target="../media/ms1_GPS.37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24.legend.wmf"/>
  <Relationship Id="rId10-created" Type="http://schemas.openxmlformats.org/officeDocument/2006/relationships/image" Target="../media/ms1_KPH.32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28.legend.wmf"/>
  <Relationship Id="rId10-created" Type="http://schemas.openxmlformats.org/officeDocument/2006/relationships/image" Target="../media/ms2_TECHMODE.82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32.zoomroute.jpg"/>
  <Relationship Id="rId9-created" Type="http://schemas.openxmlformats.org/officeDocument/2006/relationships/image" Target="../media/ms2_SC.232.legend.wmf"/>
  <Relationship Id="rId10-created" Type="http://schemas.openxmlformats.org/officeDocument/2006/relationships/image" Target="../media/ms2_SC.23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.legend.wmf"/>
  <Relationship Id="rId10-created" Type="http://schemas.openxmlformats.org/officeDocument/2006/relationships/image" Target="../media/ms2_UARFCN.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64.legend.wmf"/>
  <Relationship Id="rId10-created" Type="http://schemas.openxmlformats.org/officeDocument/2006/relationships/image" Target="../media/ms2_RSCP.86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75.legend.wmf"/>
  <Relationship Id="rId10-created" Type="http://schemas.openxmlformats.org/officeDocument/2006/relationships/image" Target="../media/ms2_ECNO.87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42.legend.wmf"/>
  <Relationship Id="rId10-created" Type="http://schemas.openxmlformats.org/officeDocument/2006/relationships/image" Target="../media/ms2_GPS.34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43.legend.wmf"/>
  <Relationship Id="rId10-created" Type="http://schemas.openxmlformats.org/officeDocument/2006/relationships/image" Target="../media/ms2_KPH.84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8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09.legend.wmf"/>
  <Relationship Id="rId10-created" Type="http://schemas.openxmlformats.org/officeDocument/2006/relationships/image" Target="../media/ms1_TECHMODE.40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33.zoomroute.jpg"/>
  <Relationship Id="rId9-created" Type="http://schemas.openxmlformats.org/officeDocument/2006/relationships/image" Target="../media/ms1_SC.433.legend.wmf"/>
  <Relationship Id="rId10-created" Type="http://schemas.openxmlformats.org/officeDocument/2006/relationships/image" Target="../media/ms1_SC.43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40.legend.wmf"/>
  <Relationship Id="rId10-created" Type="http://schemas.openxmlformats.org/officeDocument/2006/relationships/image" Target="../media/ms1_UARFCN.34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68.legend.wmf"/>
  <Relationship Id="rId10-created" Type="http://schemas.openxmlformats.org/officeDocument/2006/relationships/image" Target="../media/ms1_RSCP.86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MTN-TT-20260713-00453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30/07/2026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35.32618 51.70938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TEBSCH11/TERNCH11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