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17.legend.wmf"/>
  <Relationship Id="rId10-created" Type="http://schemas.openxmlformats.org/officeDocument/2006/relationships/image" Target="../media/ms1_ECNO.61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72.legend.wmf"/>
  <Relationship Id="rId10-created" Type="http://schemas.openxmlformats.org/officeDocument/2006/relationships/image" Target="../media/ms1_GPS.37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22.legend.wmf"/>
  <Relationship Id="rId10-created" Type="http://schemas.openxmlformats.org/officeDocument/2006/relationships/image" Target="../media/ms1_KPH.82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61.legend.wmf"/>
  <Relationship Id="rId10-created" Type="http://schemas.openxmlformats.org/officeDocument/2006/relationships/image" Target="../media/ms2_TECHMODE.76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17.zoomroute.jpg"/>
  <Relationship Id="rId9-created" Type="http://schemas.openxmlformats.org/officeDocument/2006/relationships/image" Target="../media/ms2_SC.917.legend.wmf"/>
  <Relationship Id="rId10-created" Type="http://schemas.openxmlformats.org/officeDocument/2006/relationships/image" Target="../media/ms2_SC.91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29.legend.wmf"/>
  <Relationship Id="rId10-created" Type="http://schemas.openxmlformats.org/officeDocument/2006/relationships/image" Target="../media/ms2_UARFCN.72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42.legend.wmf"/>
  <Relationship Id="rId10-created" Type="http://schemas.openxmlformats.org/officeDocument/2006/relationships/image" Target="../media/ms2_RSCP.84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69.legend.wmf"/>
  <Relationship Id="rId10-created" Type="http://schemas.openxmlformats.org/officeDocument/2006/relationships/image" Target="../media/ms2_ECNO.56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54.legend.wmf"/>
  <Relationship Id="rId10-created" Type="http://schemas.openxmlformats.org/officeDocument/2006/relationships/image" Target="../media/ms2_GPS.65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08.legend.wmf"/>
  <Relationship Id="rId10-created" Type="http://schemas.openxmlformats.org/officeDocument/2006/relationships/image" Target="../media/ms2_KPH.70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4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57.legend.wmf"/>
  <Relationship Id="rId10-created" Type="http://schemas.openxmlformats.org/officeDocument/2006/relationships/image" Target="../media/ms1_TECHMODE.15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80.zoomroute.jpg"/>
  <Relationship Id="rId9-created" Type="http://schemas.openxmlformats.org/officeDocument/2006/relationships/image" Target="../media/ms1_SC.680.legend.wmf"/>
  <Relationship Id="rId10-created" Type="http://schemas.openxmlformats.org/officeDocument/2006/relationships/image" Target="../media/ms1_SC.68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67.legend.wmf"/>
  <Relationship Id="rId10-created" Type="http://schemas.openxmlformats.org/officeDocument/2006/relationships/image" Target="../media/ms1_UARFCN.76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76.legend.wmf"/>
  <Relationship Id="rId10-created" Type="http://schemas.openxmlformats.org/officeDocument/2006/relationships/image" Target="../media/ms1_RSCP.27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( 351 )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MTN-TT-20260704-00171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34.59145 50.87456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( 351 )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