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ECNO.16.legend.wmf"/><Relationship Id="rId14-created" Type="http://schemas.openxmlformats.org/officeDocument/2006/relationships/image" Target="../media/ms1_ECNO.16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ECNO.19.legend.wmf"/><Relationship Id="rId17-created" Type="http://schemas.openxmlformats.org/officeDocument/2006/relationships/image" Target="../media/ms3_ECNO.19.map.jpg"/></Relationships>
</file>

<file path=ppt/slides/_rels/slide11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GPS.31.legend.wmf"/><Relationship Id="rId14-created" Type="http://schemas.openxmlformats.org/officeDocument/2006/relationships/image" Target="../media/ms1_GPS.31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GPS.275.legend.wmf"/><Relationship Id="rId17-created" Type="http://schemas.openxmlformats.org/officeDocument/2006/relationships/image" Target="../media/ms3_GPS.275.map.jpg"/></Relationships>
</file>

<file path=ppt/slides/_rels/slide12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2.jpg"/><Relationship Id="rId13-created" Type="http://schemas.openxmlformats.org/officeDocument/2006/relationships/image" Target="../media/image102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3_KPH.394.legend.wmf"/><Relationship Id="rId16-created" Type="http://schemas.openxmlformats.org/officeDocument/2006/relationships/image" Target="../media/ms3_KPH.394.map.jpg"/>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TECHMODE.470.legend.wmf"/><Relationship Id="rId14-created" Type="http://schemas.openxmlformats.org/officeDocument/2006/relationships/image" Target="../media/ms2_TECHMODE.470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TECHMODE.61.legend.wmf"/><Relationship Id="rId17-created" Type="http://schemas.openxmlformats.org/officeDocument/2006/relationships/image" Target="../media/ms4_TECHMODE.61.map.jpg"/></Relationships>
</file>

<file path=ppt/slides/_rels/slide15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ms2_SC.118.zoomroute.jpg"/><Relationship Id="rId11-created" Type="http://schemas.openxmlformats.org/officeDocument/2006/relationships/image" Target="../media/ms4_SC.997.zoomroute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SC.118.legend.wmf"/><Relationship Id="rId14-created" Type="http://schemas.openxmlformats.org/officeDocument/2006/relationships/image" Target="../media/ms2_SC.118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SC.997.legend.wmf"/><Relationship Id="rId17-created" Type="http://schemas.openxmlformats.org/officeDocument/2006/relationships/image" Target="../media/ms4_SC.997.map.jpg"/></Relationships>
</file>

<file path=ppt/slides/_rels/slide1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UARFCN.599.legend.wmf"/><Relationship Id="rId14-created" Type="http://schemas.openxmlformats.org/officeDocument/2006/relationships/image" Target="../media/ms2_UARFCN.599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UARFCN.433.legend.wmf"/><Relationship Id="rId17-created" Type="http://schemas.openxmlformats.org/officeDocument/2006/relationships/image" Target="../media/ms4_UARFCN.433.map.jpg"/></Relationships>
</file>

<file path=ppt/slides/_rels/slide17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RSCP.81.legend.wmf"/><Relationship Id="rId14-created" Type="http://schemas.openxmlformats.org/officeDocument/2006/relationships/image" Target="../media/ms2_RSCP.81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RSCP.568.legend.wmf"/><Relationship Id="rId17-created" Type="http://schemas.openxmlformats.org/officeDocument/2006/relationships/image" Target="../media/ms4_RSCP.568.map.jpg"/></Relationships>
</file>

<file path=ppt/slides/_rels/slide18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ECNO.335.legend.wmf"/><Relationship Id="rId14-created" Type="http://schemas.openxmlformats.org/officeDocument/2006/relationships/image" Target="../media/ms2_ECNO.335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ECNO.697.legend.wmf"/><Relationship Id="rId17-created" Type="http://schemas.openxmlformats.org/officeDocument/2006/relationships/image" Target="../media/ms4_ECNO.697.map.jpg"/>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GPS.614.legend.wmf"/><Relationship Id="rId14-created" Type="http://schemas.openxmlformats.org/officeDocument/2006/relationships/image" Target="../media/ms2_GPS.614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GPS.94.legend.wmf"/><Relationship Id="rId17-created" Type="http://schemas.openxmlformats.org/officeDocument/2006/relationships/image" Target="../media/ms4_GPS.94.map.jp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2.jpg"/><Relationship Id="rId13-created" Type="http://schemas.openxmlformats.org/officeDocument/2006/relationships/image" Target="../media/image102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4_KPH.882.legend.wmf"/><Relationship Id="rId16-created" Type="http://schemas.openxmlformats.org/officeDocument/2006/relationships/image" Target="../media/ms4_KPH.882.map.jpg"/>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82.png"/>
  <Relationship Id="rId6-created" Type="http://schemas.openxmlformats.org/officeDocument/2006/relationships/image" Target="../media/image183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53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TECHMODE.849.legend.wmf"/><Relationship Id="rId14-created" Type="http://schemas.openxmlformats.org/officeDocument/2006/relationships/image" Target="../media/ms1_TECHMODE.849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TECHMODE.183.legend.wmf"/><Relationship Id="rId17-created" Type="http://schemas.openxmlformats.org/officeDocument/2006/relationships/image" Target="../media/ms3_TECHMODE.183.map.jpg"/></Relationships>
</file>

<file path=ppt/slides/_rels/slide7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ms1_SC.845.zoomroute.jpg"/><Relationship Id="rId11-created" Type="http://schemas.openxmlformats.org/officeDocument/2006/relationships/image" Target="../media/ms3_SC.927.zoomroute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SC.845.legend.wmf"/><Relationship Id="rId14-created" Type="http://schemas.openxmlformats.org/officeDocument/2006/relationships/image" Target="../media/ms1_SC.845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SC.927.legend.wmf"/><Relationship Id="rId17-created" Type="http://schemas.openxmlformats.org/officeDocument/2006/relationships/image" Target="../media/ms3_SC.927.map.jpg"/></Relationships>
</file>

<file path=ppt/slides/_rels/slide8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UARFCN.307.legend.wmf"/><Relationship Id="rId14-created" Type="http://schemas.openxmlformats.org/officeDocument/2006/relationships/image" Target="../media/ms1_UARFCN.307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UARFCN.224.legend.wmf"/><Relationship Id="rId17-created" Type="http://schemas.openxmlformats.org/officeDocument/2006/relationships/image" Target="../media/ms3_UARFCN.224.map.jpg"/></Relationships>
</file>

<file path=ppt/slides/_rels/slide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RSCP.731.legend.wmf"/><Relationship Id="rId14-created" Type="http://schemas.openxmlformats.org/officeDocument/2006/relationships/image" Target="../media/ms1_RSCP.731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RSCP.30.legend.wmf"/><Relationship Id="rId17-created" Type="http://schemas.openxmlformats.org/officeDocument/2006/relationships/image" Target="../media/ms3_RSCP.3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213953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548837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MTN-TT-20260607-00498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35.74287021 50.94272912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1162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24651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